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7"/>
  </p:notesMasterIdLst>
  <p:sldIdLst>
    <p:sldId id="271" r:id="rId2"/>
    <p:sldId id="256" r:id="rId3"/>
    <p:sldId id="258" r:id="rId4"/>
    <p:sldId id="264" r:id="rId5"/>
    <p:sldId id="261" r:id="rId6"/>
    <p:sldId id="262" r:id="rId7"/>
    <p:sldId id="260" r:id="rId8"/>
    <p:sldId id="267" r:id="rId9"/>
    <p:sldId id="266" r:id="rId10"/>
    <p:sldId id="265" r:id="rId11"/>
    <p:sldId id="259" r:id="rId12"/>
    <p:sldId id="269" r:id="rId13"/>
    <p:sldId id="268" r:id="rId14"/>
    <p:sldId id="270" r:id="rId15"/>
    <p:sldId id="272" r:id="rId1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2A2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0" autoAdjust="0"/>
    <p:restoredTop sz="88014" autoAdjust="0"/>
  </p:normalViewPr>
  <p:slideViewPr>
    <p:cSldViewPr snapToGrid="0">
      <p:cViewPr>
        <p:scale>
          <a:sx n="70" d="100"/>
          <a:sy n="70" d="100"/>
        </p:scale>
        <p:origin x="-744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6C14DCD-066F-4477-A34D-9E0E42C042A2}" type="datetimeFigureOut">
              <a:rPr lang="he-IL" smtClean="0"/>
              <a:pPr/>
              <a:t>י'/תשרי/תשפ"א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015ABC5-8EBB-4B9A-9386-7C357D08F96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772312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5ABC5-8EBB-4B9A-9386-7C357D08F967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398531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אילו מבין </a:t>
            </a:r>
            <a:r>
              <a:rPr lang="he-IL" dirty="0" err="1" smtClean="0"/>
              <a:t>החוזקות</a:t>
            </a:r>
            <a:r>
              <a:rPr lang="he-IL" dirty="0" smtClean="0"/>
              <a:t> יכולות</a:t>
            </a:r>
            <a:r>
              <a:rPr lang="he-IL" baseline="0" dirty="0" smtClean="0"/>
              <a:t> לסייע לי בחטיבה ? </a:t>
            </a: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he-IL" baseline="0" dirty="0" smtClean="0"/>
              <a:t>כל תלמיד בוחר אחת (אפשר כפילות)</a:t>
            </a:r>
          </a:p>
          <a:p>
            <a:r>
              <a:rPr lang="he-IL" baseline="0" dirty="0" smtClean="0"/>
              <a:t>אפשר לכתוב בצ'ט של הזום את התשובה – ניתן לעבור לשאלה עצמה באמצעות לחיצה וחזרה ללוח ההתחלה במקש בית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5ABC5-8EBB-4B9A-9386-7C357D08F967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082566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BA906-5AE6-4775-8C8F-C6A59AA87495}" type="datetimeFigureOut">
              <a:rPr lang="he-IL" smtClean="0"/>
              <a:pPr/>
              <a:t>י'/תשרי/תשפ"א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479D-7683-4976-886F-AC96F8E2666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83047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BA906-5AE6-4775-8C8F-C6A59AA87495}" type="datetimeFigureOut">
              <a:rPr lang="he-IL" smtClean="0"/>
              <a:pPr/>
              <a:t>י'/תשרי/תשפ"א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479D-7683-4976-886F-AC96F8E2666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91290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BA906-5AE6-4775-8C8F-C6A59AA87495}" type="datetimeFigureOut">
              <a:rPr lang="he-IL" smtClean="0"/>
              <a:pPr/>
              <a:t>י'/תשרי/תשפ"א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479D-7683-4976-886F-AC96F8E2666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69806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BA906-5AE6-4775-8C8F-C6A59AA87495}" type="datetimeFigureOut">
              <a:rPr lang="he-IL" smtClean="0"/>
              <a:pPr/>
              <a:t>י'/תשרי/תשפ"א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479D-7683-4976-886F-AC96F8E2666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90296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BA906-5AE6-4775-8C8F-C6A59AA87495}" type="datetimeFigureOut">
              <a:rPr lang="he-IL" smtClean="0"/>
              <a:pPr/>
              <a:t>י'/תשרי/תשפ"א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479D-7683-4976-886F-AC96F8E2666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705262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BA906-5AE6-4775-8C8F-C6A59AA87495}" type="datetimeFigureOut">
              <a:rPr lang="he-IL" smtClean="0"/>
              <a:pPr/>
              <a:t>י'/תשרי/תשפ"א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479D-7683-4976-886F-AC96F8E2666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610464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BA906-5AE6-4775-8C8F-C6A59AA87495}" type="datetimeFigureOut">
              <a:rPr lang="he-IL" smtClean="0"/>
              <a:pPr/>
              <a:t>י'/תשרי/תשפ"א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479D-7683-4976-886F-AC96F8E26668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9882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BA906-5AE6-4775-8C8F-C6A59AA87495}" type="datetimeFigureOut">
              <a:rPr lang="he-IL" smtClean="0"/>
              <a:pPr/>
              <a:t>י'/תשרי/תשפ"א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479D-7683-4976-886F-AC96F8E26668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6963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BA906-5AE6-4775-8C8F-C6A59AA87495}" type="datetimeFigureOut">
              <a:rPr lang="he-IL" smtClean="0"/>
              <a:pPr/>
              <a:t>י'/תשרי/תשפ"א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479D-7683-4976-886F-AC96F8E2666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945898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BA906-5AE6-4775-8C8F-C6A59AA87495}" type="datetimeFigureOut">
              <a:rPr lang="he-IL" smtClean="0"/>
              <a:pPr/>
              <a:t>י'/תשרי/תשפ"א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479D-7683-4976-886F-AC96F8E2666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8630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BA906-5AE6-4775-8C8F-C6A59AA87495}" type="datetimeFigureOut">
              <a:rPr lang="he-IL" smtClean="0"/>
              <a:pPr/>
              <a:t>י'/תשרי/תשפ"א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479D-7683-4976-886F-AC96F8E2666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59974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82BA906-5AE6-4775-8C8F-C6A59AA87495}" type="datetimeFigureOut">
              <a:rPr lang="he-IL" smtClean="0"/>
              <a:pPr/>
              <a:t>י'/תשרי/תשפ"א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9479D-7683-4976-886F-AC96F8E2666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933150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Jamalat\Documents\Piper%20%20%20Disney%20Pixar%20%20%20Oscar%20winning%20Short%20Movie.mp4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2800" dirty="0" smtClean="0">
                <a:solidFill>
                  <a:srgbClr val="BD2A28"/>
                </a:solidFill>
                <a:latin typeface="BN Alpaca" panose="02000000000000000000" pitchFamily="2" charset="-79"/>
              </a:rPr>
              <a:t>مصادر القوه بمواجهة التعلم عن بعد</a:t>
            </a:r>
            <a:endParaRPr lang="he-IL" sz="2800" dirty="0">
              <a:solidFill>
                <a:srgbClr val="BD2A28"/>
              </a:solidFill>
              <a:latin typeface="BN Alpaca" panose="02000000000000000000" pitchFamily="2" charset="-79"/>
            </a:endParaRPr>
          </a:p>
        </p:txBody>
      </p:sp>
      <p:pic>
        <p:nvPicPr>
          <p:cNvPr id="1026" name="Picture 2" descr="This is How to Build a Strong Heart with Exercise - City Sports Clu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17629" y="1449347"/>
            <a:ext cx="6970595" cy="4647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8679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10"/>
          <p:cNvSpPr/>
          <p:nvPr/>
        </p:nvSpPr>
        <p:spPr>
          <a:xfrm>
            <a:off x="4921250" y="558800"/>
            <a:ext cx="2260600" cy="16383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العطاء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787400" y="2959100"/>
            <a:ext cx="10528300" cy="16383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متى شعرت ان عطائك أثر على الآخرين؟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12" name="לחצן פעולה: בית 11">
            <a:hlinkClick r:id="rId2" action="ppaction://hlinksldjump" highlightClick="1"/>
          </p:cNvPr>
          <p:cNvSpPr/>
          <p:nvPr/>
        </p:nvSpPr>
        <p:spPr>
          <a:xfrm>
            <a:off x="286603" y="5759355"/>
            <a:ext cx="1132764" cy="900752"/>
          </a:xfrm>
          <a:prstGeom prst="actionButtonHom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87897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לבן 15"/>
          <p:cNvSpPr/>
          <p:nvPr/>
        </p:nvSpPr>
        <p:spPr>
          <a:xfrm>
            <a:off x="4921250" y="698500"/>
            <a:ext cx="2260600" cy="163830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التقبل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787400" y="2870200"/>
            <a:ext cx="10528300" cy="163830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ما هي الأمور التي يمكنك تقبلها؟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20" name="לחצן פעולה: בית 19">
            <a:hlinkClick r:id="rId2" action="ppaction://hlinksldjump" highlightClick="1"/>
          </p:cNvPr>
          <p:cNvSpPr/>
          <p:nvPr/>
        </p:nvSpPr>
        <p:spPr>
          <a:xfrm>
            <a:off x="286603" y="5759355"/>
            <a:ext cx="1132764" cy="900752"/>
          </a:xfrm>
          <a:prstGeom prst="actionButtonHom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18793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16"/>
          <p:cNvSpPr/>
          <p:nvPr/>
        </p:nvSpPr>
        <p:spPr>
          <a:xfrm>
            <a:off x="4921250" y="832134"/>
            <a:ext cx="2260600" cy="16383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المثابرة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787400" y="2870200"/>
            <a:ext cx="10528300" cy="16383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بأي موضوع شعرت بالمثابرة اكثر؟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8" name="לחצן פעולה: בית 7">
            <a:hlinkClick r:id="rId2" action="ppaction://hlinksldjump" highlightClick="1"/>
          </p:cNvPr>
          <p:cNvSpPr/>
          <p:nvPr/>
        </p:nvSpPr>
        <p:spPr>
          <a:xfrm>
            <a:off x="286603" y="5759355"/>
            <a:ext cx="1132764" cy="900752"/>
          </a:xfrm>
          <a:prstGeom prst="actionButtonHom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92554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מלבן 17"/>
          <p:cNvSpPr/>
          <p:nvPr/>
        </p:nvSpPr>
        <p:spPr>
          <a:xfrm>
            <a:off x="4921250" y="777543"/>
            <a:ext cx="2260600" cy="1638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الدافعية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787400" y="2870200"/>
            <a:ext cx="10528300" cy="1638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بأي موضوع شعرت ان تميل </a:t>
            </a:r>
            <a:r>
              <a:rPr lang="ar-SA" sz="3600" dirty="0" err="1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للدافعية؟</a:t>
            </a:r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 وكيف ستساعدك؟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8" name="לחצן פעולה: בית 7">
            <a:hlinkClick r:id="rId2" action="ppaction://hlinksldjump" highlightClick="1"/>
          </p:cNvPr>
          <p:cNvSpPr/>
          <p:nvPr/>
        </p:nvSpPr>
        <p:spPr>
          <a:xfrm>
            <a:off x="286603" y="5759355"/>
            <a:ext cx="1132764" cy="900752"/>
          </a:xfrm>
          <a:prstGeom prst="actionButtonHom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69604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מלבן 18"/>
          <p:cNvSpPr/>
          <p:nvPr/>
        </p:nvSpPr>
        <p:spPr>
          <a:xfrm>
            <a:off x="4921250" y="682009"/>
            <a:ext cx="2260600" cy="1638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المسامحة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787400" y="2870200"/>
            <a:ext cx="10528300" cy="1638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كيف ستساعدك قدرتك على المسامحة بالتعلم؟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8" name="לחצן פעולה: בית 7">
            <a:hlinkClick r:id="rId2" action="ppaction://hlinksldjump" highlightClick="1"/>
          </p:cNvPr>
          <p:cNvSpPr/>
          <p:nvPr/>
        </p:nvSpPr>
        <p:spPr>
          <a:xfrm>
            <a:off x="286603" y="5759355"/>
            <a:ext cx="1132764" cy="900752"/>
          </a:xfrm>
          <a:prstGeom prst="actionButtonHom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51146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per   Disney Pixar   Oscar winning Short Movie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514901" y="805218"/>
            <a:ext cx="9021171" cy="5240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hlinkClick r:id="rId3" action="ppaction://hlinksldjump"/>
          </p:cNvPr>
          <p:cNvSpPr/>
          <p:nvPr/>
        </p:nvSpPr>
        <p:spPr>
          <a:xfrm>
            <a:off x="9055100" y="482600"/>
            <a:ext cx="2260600" cy="16383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اجتماعي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5" name="מלבן 4">
            <a:hlinkClick r:id="rId4" action="ppaction://hlinksldjump"/>
          </p:cNvPr>
          <p:cNvSpPr/>
          <p:nvPr/>
        </p:nvSpPr>
        <p:spPr>
          <a:xfrm>
            <a:off x="6299200" y="482600"/>
            <a:ext cx="2260600" cy="16383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مرح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6" name="מלבן 5">
            <a:hlinkClick r:id="rId5" action="ppaction://hlinksldjump"/>
          </p:cNvPr>
          <p:cNvSpPr/>
          <p:nvPr/>
        </p:nvSpPr>
        <p:spPr>
          <a:xfrm>
            <a:off x="3543300" y="482600"/>
            <a:ext cx="2260600" cy="16383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شجاع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7" name="מלבן 6">
            <a:hlinkClick r:id="rId6" action="ppaction://hlinksldjump"/>
          </p:cNvPr>
          <p:cNvSpPr/>
          <p:nvPr/>
        </p:nvSpPr>
        <p:spPr>
          <a:xfrm>
            <a:off x="787400" y="482600"/>
            <a:ext cx="2260600" cy="1638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المداومة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8" name="מלבן 7">
            <a:hlinkClick r:id="rId7" action="ppaction://hlinksldjump"/>
          </p:cNvPr>
          <p:cNvSpPr/>
          <p:nvPr/>
        </p:nvSpPr>
        <p:spPr>
          <a:xfrm>
            <a:off x="9055100" y="2578100"/>
            <a:ext cx="2260600" cy="16383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الاهتمام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9" name="מלבן 8">
            <a:hlinkClick r:id="rId8" action="ppaction://hlinksldjump"/>
          </p:cNvPr>
          <p:cNvSpPr/>
          <p:nvPr/>
        </p:nvSpPr>
        <p:spPr>
          <a:xfrm>
            <a:off x="6299200" y="2578100"/>
            <a:ext cx="2260600" cy="16383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الاصغاء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10" name="מלבן 9">
            <a:hlinkClick r:id="rId9" action="ppaction://hlinksldjump"/>
          </p:cNvPr>
          <p:cNvSpPr/>
          <p:nvPr/>
        </p:nvSpPr>
        <p:spPr>
          <a:xfrm>
            <a:off x="3543300" y="2578100"/>
            <a:ext cx="2260600" cy="16383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الهدوء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11" name="מלבן 10">
            <a:hlinkClick r:id="rId10" action="ppaction://hlinksldjump"/>
          </p:cNvPr>
          <p:cNvSpPr/>
          <p:nvPr/>
        </p:nvSpPr>
        <p:spPr>
          <a:xfrm>
            <a:off x="787400" y="2578100"/>
            <a:ext cx="2260600" cy="16383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العطاء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16" name="מלבן 15">
            <a:hlinkClick r:id="rId11" action="ppaction://hlinksldjump"/>
          </p:cNvPr>
          <p:cNvSpPr/>
          <p:nvPr/>
        </p:nvSpPr>
        <p:spPr>
          <a:xfrm>
            <a:off x="9055100" y="4787900"/>
            <a:ext cx="2260600" cy="163830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التقبل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17" name="מלבן 16">
            <a:hlinkClick r:id="rId12" action="ppaction://hlinksldjump"/>
          </p:cNvPr>
          <p:cNvSpPr/>
          <p:nvPr/>
        </p:nvSpPr>
        <p:spPr>
          <a:xfrm>
            <a:off x="6299200" y="4787900"/>
            <a:ext cx="2260600" cy="16383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المثابرة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18" name="מלבן 17">
            <a:hlinkClick r:id="rId13" action="ppaction://hlinksldjump"/>
          </p:cNvPr>
          <p:cNvSpPr/>
          <p:nvPr/>
        </p:nvSpPr>
        <p:spPr>
          <a:xfrm>
            <a:off x="3543300" y="4787900"/>
            <a:ext cx="2260600" cy="1638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الدافعية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19" name="מלבן 18">
            <a:hlinkClick r:id="rId14" action="ppaction://hlinksldjump"/>
          </p:cNvPr>
          <p:cNvSpPr/>
          <p:nvPr/>
        </p:nvSpPr>
        <p:spPr>
          <a:xfrm>
            <a:off x="787400" y="4787900"/>
            <a:ext cx="2260600" cy="1638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المسامحة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548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4921250" y="609600"/>
            <a:ext cx="2260600" cy="16383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اجتماعي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787400" y="2959100"/>
            <a:ext cx="10528300" cy="16383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كيف تساعدك شخصيتك الاجتماعية في الوضع الحالي</a:t>
            </a:r>
            <a:r>
              <a:rPr lang="he-IL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?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2" name="לחצן פעולה: בית 1">
            <a:hlinkClick r:id="rId2" action="ppaction://hlinksldjump" highlightClick="1"/>
          </p:cNvPr>
          <p:cNvSpPr/>
          <p:nvPr/>
        </p:nvSpPr>
        <p:spPr>
          <a:xfrm>
            <a:off x="286603" y="5759355"/>
            <a:ext cx="1132764" cy="900752"/>
          </a:xfrm>
          <a:prstGeom prst="actionButtonHom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02727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4921250" y="393700"/>
            <a:ext cx="2260600" cy="16383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مرح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787400" y="2959100"/>
            <a:ext cx="10528300" cy="16383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ك</a:t>
            </a:r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يف يخفف المرح في الوضع الحالي بالحجر؟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9" name="לחצן פעולה: בית 8">
            <a:hlinkClick r:id="rId2" action="ppaction://hlinksldjump" highlightClick="1"/>
          </p:cNvPr>
          <p:cNvSpPr/>
          <p:nvPr/>
        </p:nvSpPr>
        <p:spPr>
          <a:xfrm>
            <a:off x="286603" y="5759355"/>
            <a:ext cx="1132764" cy="900752"/>
          </a:xfrm>
          <a:prstGeom prst="actionButtonHom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15860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4921250" y="482600"/>
            <a:ext cx="2260600" cy="16383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شجاعة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787400" y="2959100"/>
            <a:ext cx="10528300" cy="16383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اعطي مثل لعمل شجاع ساعدك بالماضي بالمدرسة</a:t>
            </a:r>
            <a:endParaRPr lang="he-IL" sz="3600" dirty="0" smtClean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9" name="לחצן פעולה: בית 8">
            <a:hlinkClick r:id="rId2" action="ppaction://hlinksldjump" highlightClick="1"/>
          </p:cNvPr>
          <p:cNvSpPr/>
          <p:nvPr/>
        </p:nvSpPr>
        <p:spPr>
          <a:xfrm>
            <a:off x="286603" y="5759355"/>
            <a:ext cx="1132764" cy="900752"/>
          </a:xfrm>
          <a:prstGeom prst="actionButtonHom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25324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4921250" y="660400"/>
            <a:ext cx="2260600" cy="1638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المداومة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787400" y="2959100"/>
            <a:ext cx="10528300" cy="1638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كيف تساعدك المداومة بالنجاح؟</a:t>
            </a:r>
            <a:endParaRPr lang="he-IL" sz="3600" dirty="0" smtClean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9" name="לחצן פעולה: בית 8">
            <a:hlinkClick r:id="rId2" action="ppaction://hlinksldjump" highlightClick="1"/>
          </p:cNvPr>
          <p:cNvSpPr/>
          <p:nvPr/>
        </p:nvSpPr>
        <p:spPr>
          <a:xfrm>
            <a:off x="286603" y="5759355"/>
            <a:ext cx="1132764" cy="900752"/>
          </a:xfrm>
          <a:prstGeom prst="actionButtonHom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81275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>
            <a:off x="4921250" y="660400"/>
            <a:ext cx="2260600" cy="16383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الاهتمام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787400" y="2959100"/>
            <a:ext cx="10528300" cy="16383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كيف تساعدك القدرة على الاهتمام بالصف؟</a:t>
            </a:r>
            <a:endParaRPr lang="he-IL" sz="3600" dirty="0" smtClean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21" name="לחצן פעולה: בית 20">
            <a:hlinkClick r:id="rId2" action="ppaction://hlinksldjump" highlightClick="1"/>
          </p:cNvPr>
          <p:cNvSpPr/>
          <p:nvPr/>
        </p:nvSpPr>
        <p:spPr>
          <a:xfrm>
            <a:off x="286603" y="5759355"/>
            <a:ext cx="1132764" cy="900752"/>
          </a:xfrm>
          <a:prstGeom prst="actionButtonHom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67113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8"/>
          <p:cNvSpPr/>
          <p:nvPr/>
        </p:nvSpPr>
        <p:spPr>
          <a:xfrm>
            <a:off x="4921250" y="596900"/>
            <a:ext cx="2260600" cy="16383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الاصغاء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787400" y="2959100"/>
            <a:ext cx="10528300" cy="16383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3600" dirty="0" smtClean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كيف تساعدك</a:t>
            </a:r>
            <a:r>
              <a:rPr lang="he-IL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 </a:t>
            </a:r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قدرتك على الاصغاء بالصف؟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12" name="לחצן פעולה: בית 11">
            <a:hlinkClick r:id="rId2" action="ppaction://hlinksldjump" highlightClick="1"/>
          </p:cNvPr>
          <p:cNvSpPr/>
          <p:nvPr/>
        </p:nvSpPr>
        <p:spPr>
          <a:xfrm>
            <a:off x="286603" y="5759355"/>
            <a:ext cx="1132764" cy="900752"/>
          </a:xfrm>
          <a:prstGeom prst="actionButtonHom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09621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9"/>
          <p:cNvSpPr/>
          <p:nvPr/>
        </p:nvSpPr>
        <p:spPr>
          <a:xfrm>
            <a:off x="4921250" y="662295"/>
            <a:ext cx="2260600" cy="16383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الهدوء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787400" y="2959100"/>
            <a:ext cx="10528300" cy="16383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هل قدرتك على الهدوء تساعدك بالصف؟</a:t>
            </a:r>
            <a:endParaRPr lang="he-IL" sz="3600" dirty="0">
              <a:solidFill>
                <a:schemeClr val="tx1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12" name="לחצן פעולה: בית 11">
            <a:hlinkClick r:id="rId2" action="ppaction://hlinksldjump" highlightClick="1"/>
          </p:cNvPr>
          <p:cNvSpPr/>
          <p:nvPr/>
        </p:nvSpPr>
        <p:spPr>
          <a:xfrm>
            <a:off x="286603" y="5759355"/>
            <a:ext cx="1132764" cy="900752"/>
          </a:xfrm>
          <a:prstGeom prst="actionButtonHom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11787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TM02892315[[fn=עשן מתפתל]]</Template>
  <TotalTime>105</TotalTime>
  <Words>127</Words>
  <Application>Microsoft Office PowerPoint</Application>
  <PresentationFormat>מותאם אישית</PresentationFormat>
  <Paragraphs>42</Paragraphs>
  <Slides>15</Slides>
  <Notes>2</Notes>
  <HiddenSlides>0</HiddenSlides>
  <MMClips>1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6" baseType="lpstr">
      <vt:lpstr>HDOfficeLightV0</vt:lpstr>
      <vt:lpstr>مصادر القوه بمواجهة التعلم عن بعد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  <vt:lpstr>שקופית 13</vt:lpstr>
      <vt:lpstr>שקופית 14</vt:lpstr>
      <vt:lpstr>שקופית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C50-b-18z</dc:creator>
  <cp:lastModifiedBy>Jamalat</cp:lastModifiedBy>
  <cp:revision>22</cp:revision>
  <dcterms:created xsi:type="dcterms:W3CDTF">2020-08-09T09:54:32Z</dcterms:created>
  <dcterms:modified xsi:type="dcterms:W3CDTF">2020-09-27T21:43:16Z</dcterms:modified>
</cp:coreProperties>
</file>