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63" r:id="rId3"/>
    <p:sldId id="264" r:id="rId4"/>
    <p:sldId id="274" r:id="rId5"/>
    <p:sldId id="290" r:id="rId6"/>
    <p:sldId id="289" r:id="rId7"/>
    <p:sldId id="287" r:id="rId8"/>
    <p:sldId id="275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8AF"/>
    <a:srgbClr val="66D7EF"/>
    <a:srgbClr val="86E60E"/>
    <a:srgbClr val="77DFEE"/>
    <a:srgbClr val="FF99FF"/>
    <a:srgbClr val="7DA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79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4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2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22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0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5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4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4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8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0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57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9B8C-E9EF-4546-B058-E7F3B252D644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D03-CB28-4783-911C-602131E86E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9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wmf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6.wmf"/><Relationship Id="rId5" Type="http://schemas.openxmlformats.org/officeDocument/2006/relationships/image" Target="../media/image23.png"/><Relationship Id="rId15" Type="http://schemas.openxmlformats.org/officeDocument/2006/relationships/image" Target="../media/image30.wmf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microsoft.com/office/2007/relationships/hdphoto" Target="../media/hdphoto7.wdp"/><Relationship Id="rId9" Type="http://schemas.openxmlformats.org/officeDocument/2006/relationships/image" Target="../media/image6.png"/><Relationship Id="rId1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wmf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6.wmf"/><Relationship Id="rId5" Type="http://schemas.openxmlformats.org/officeDocument/2006/relationships/image" Target="../media/image23.png"/><Relationship Id="rId15" Type="http://schemas.openxmlformats.org/officeDocument/2006/relationships/image" Target="../media/image30.wmf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microsoft.com/office/2007/relationships/hdphoto" Target="../media/hdphoto7.wdp"/><Relationship Id="rId9" Type="http://schemas.openxmlformats.org/officeDocument/2006/relationships/image" Target="../media/image6.png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2.png"/><Relationship Id="rId21" Type="http://schemas.openxmlformats.org/officeDocument/2006/relationships/image" Target="../media/image42.png"/><Relationship Id="rId7" Type="http://schemas.openxmlformats.org/officeDocument/2006/relationships/image" Target="../media/image24.png"/><Relationship Id="rId12" Type="http://schemas.openxmlformats.org/officeDocument/2006/relationships/image" Target="../media/image25.jpeg"/><Relationship Id="rId17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40.png"/><Relationship Id="rId4" Type="http://schemas.microsoft.com/office/2007/relationships/hdphoto" Target="../media/hdphoto7.wdp"/><Relationship Id="rId9" Type="http://schemas.openxmlformats.org/officeDocument/2006/relationships/image" Target="../media/image12.png"/><Relationship Id="rId14" Type="http://schemas.microsoft.com/office/2007/relationships/hdphoto" Target="../media/hdphoto10.wdp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9.wmf"/><Relationship Id="rId5" Type="http://schemas.openxmlformats.org/officeDocument/2006/relationships/image" Target="../media/image44.png"/><Relationship Id="rId10" Type="http://schemas.openxmlformats.org/officeDocument/2006/relationships/image" Target="../media/image48.wmf"/><Relationship Id="rId4" Type="http://schemas.microsoft.com/office/2007/relationships/hdphoto" Target="../media/hdphoto1.wdp"/><Relationship Id="rId9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961F48E3-D625-4F63-843C-80BA21AF9907}"/>
              </a:ext>
            </a:extLst>
          </p:cNvPr>
          <p:cNvSpPr/>
          <p:nvPr/>
        </p:nvSpPr>
        <p:spPr>
          <a:xfrm>
            <a:off x="747740" y="2960588"/>
            <a:ext cx="7764780" cy="19224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800" b="1" kern="1200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6E60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نستمتع في البيت</a:t>
            </a:r>
          </a:p>
          <a:p>
            <a:pPr algn="ctr" rtl="1">
              <a:spcAft>
                <a:spcPts val="0"/>
              </a:spcAft>
            </a:pPr>
            <a:endParaRPr lang="en-US" sz="600" b="1" dirty="0"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2FD51457-9BB6-4949-9136-17CDD07FEF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387">
            <a:off x="6222342" y="1369517"/>
            <a:ext cx="1005326" cy="96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9E7320A1-B8A2-4320-96AD-18004A2DC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BF61"/>
              </a:clrFrom>
              <a:clrTo>
                <a:srgbClr val="FABF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0391" y="5493957"/>
            <a:ext cx="1182396" cy="1353993"/>
          </a:xfrm>
          <a:prstGeom prst="ellipse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92ABEFC7-F04F-436E-8F8A-6EE950EC9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D9DC7"/>
              </a:clrFrom>
              <a:clrTo>
                <a:srgbClr val="CD9DC7">
                  <a:alpha val="0"/>
                </a:srgbClr>
              </a:clrTo>
            </a:clrChange>
          </a:blip>
          <a:srcRect l="-507" t="-865"/>
          <a:stretch/>
        </p:blipFill>
        <p:spPr>
          <a:xfrm>
            <a:off x="4580334" y="5435662"/>
            <a:ext cx="1107016" cy="1412290"/>
          </a:xfrm>
          <a:prstGeom prst="ellipse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FF81A46D-8028-4A50-BD3F-4DCA7E687E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9BE1EA"/>
              </a:clrFrom>
              <a:clrTo>
                <a:srgbClr val="9BE1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118" y="5557764"/>
            <a:ext cx="1140165" cy="1290186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B820797B-4533-4A05-937F-458A91EAB6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448F"/>
              </a:clrFrom>
              <a:clrTo>
                <a:srgbClr val="E844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500" y="5444815"/>
            <a:ext cx="1169169" cy="1403137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136B35A3-CFC8-4229-A49D-07E4D1BD2B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CADB60"/>
              </a:clrFrom>
              <a:clrTo>
                <a:srgbClr val="CADB60">
                  <a:alpha val="0"/>
                </a:srgbClr>
              </a:clrTo>
            </a:clrChange>
          </a:blip>
          <a:srcRect l="-3507" t="-833" r="-5564"/>
          <a:stretch/>
        </p:blipFill>
        <p:spPr>
          <a:xfrm>
            <a:off x="6905323" y="5508691"/>
            <a:ext cx="1128617" cy="1339260"/>
          </a:xfrm>
          <a:prstGeom prst="ellipse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C8BBF723-ABCD-4F04-9828-8A07F023F1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CE9EC8"/>
              </a:clrFrom>
              <a:clrTo>
                <a:srgbClr val="CE9EC8">
                  <a:alpha val="0"/>
                </a:srgbClr>
              </a:clrTo>
            </a:clrChange>
          </a:blip>
          <a:srcRect l="1538" t="-364" b="-1"/>
          <a:stretch/>
        </p:blipFill>
        <p:spPr>
          <a:xfrm>
            <a:off x="2312732" y="5433802"/>
            <a:ext cx="1077611" cy="1414148"/>
          </a:xfrm>
          <a:prstGeom prst="ellipse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30670314-72C9-4164-9A0C-BBEF77C618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ADB60"/>
              </a:clrFrom>
              <a:clrTo>
                <a:srgbClr val="CADB6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792" y="5591359"/>
            <a:ext cx="1137093" cy="125658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CB3A05F-7331-45E1-BFDD-90BF458C4E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2564AB"/>
              </a:clrFrom>
              <a:clrTo>
                <a:srgbClr val="2564AB">
                  <a:alpha val="0"/>
                </a:srgbClr>
              </a:clrTo>
            </a:clrChange>
          </a:blip>
          <a:srcRect l="-3491" t="-326" r="2171" b="-326"/>
          <a:stretch/>
        </p:blipFill>
        <p:spPr>
          <a:xfrm>
            <a:off x="5713799" y="5527121"/>
            <a:ext cx="1165075" cy="1376164"/>
          </a:xfrm>
          <a:prstGeom prst="ellipse">
            <a:avLst/>
          </a:prstGeom>
        </p:spPr>
      </p:pic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56BD4E50-55FE-4DB1-8021-9AEE96D79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733">
            <a:off x="1664696" y="1818942"/>
            <a:ext cx="876729" cy="6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בועת דיבור: אליפסה 17">
            <a:extLst>
              <a:ext uri="{FF2B5EF4-FFF2-40B4-BE49-F238E27FC236}">
                <a16:creationId xmlns:a16="http://schemas.microsoft.com/office/drawing/2014/main" id="{A64A4187-7761-4CCA-B00D-73260E018005}"/>
              </a:ext>
            </a:extLst>
          </p:cNvPr>
          <p:cNvSpPr/>
          <p:nvPr/>
        </p:nvSpPr>
        <p:spPr>
          <a:xfrm>
            <a:off x="1633280" y="438539"/>
            <a:ext cx="6858150" cy="4572000"/>
          </a:xfrm>
          <a:prstGeom prst="wedgeEllipseCallout">
            <a:avLst>
              <a:gd name="adj1" fmla="val -47091"/>
              <a:gd name="adj2" fmla="val 45561"/>
            </a:avLst>
          </a:prstGeom>
          <a:solidFill>
            <a:srgbClr val="66D7EF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961F48E3-D625-4F63-843C-80BA21AF9907}"/>
              </a:ext>
            </a:extLst>
          </p:cNvPr>
          <p:cNvSpPr/>
          <p:nvPr/>
        </p:nvSpPr>
        <p:spPr>
          <a:xfrm>
            <a:off x="2564861" y="1277293"/>
            <a:ext cx="5169160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5400" b="1" kern="1200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في هذه الفترة خلال الاغلاق  نبقى في البيت ونتعلم عن بعد</a:t>
            </a:r>
            <a:endParaRPr lang="en-US" sz="1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91513FD-F4CE-4F46-88B8-9376286B4FE5}"/>
              </a:ext>
            </a:extLst>
          </p:cNvPr>
          <p:cNvGrpSpPr/>
          <p:nvPr/>
        </p:nvGrpSpPr>
        <p:grpSpPr>
          <a:xfrm>
            <a:off x="195520" y="4515544"/>
            <a:ext cx="1957629" cy="2358380"/>
            <a:chOff x="-184729" y="1402120"/>
            <a:chExt cx="1957629" cy="2358380"/>
          </a:xfrm>
        </p:grpSpPr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0C8A724E-D39B-40DC-9CB5-57BD47635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4" b="89753" l="4525" r="92760">
                          <a14:foregroundMark x1="4525" y1="30742" x2="4525" y2="30742"/>
                          <a14:foregroundMark x1="92760" y1="33922" x2="92760" y2="33922"/>
                          <a14:backgroundMark x1="16742" y1="60424" x2="16742" y2="60424"/>
                          <a14:backgroundMark x1="85520" y1="64664" x2="85520" y2="64664"/>
                          <a14:backgroundMark x1="84615" y1="62898" x2="84615" y2="62898"/>
                        </a14:backgroundRemoval>
                      </a14:imgEffect>
                    </a14:imgLayer>
                  </a14:imgProps>
                </a:ext>
              </a:extLst>
            </a:blip>
            <a:srcRect l="1538" t="-364" b="-1"/>
            <a:stretch/>
          </p:blipFill>
          <p:spPr>
            <a:xfrm>
              <a:off x="-90598" y="1402120"/>
              <a:ext cx="1797136" cy="2358380"/>
            </a:xfrm>
            <a:prstGeom prst="ellipse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0D0AFE3E-BB99-41C4-9985-406987B61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244" b="72080" l="5036" r="27198"/>
                      </a14:imgEffect>
                    </a14:imgLayer>
                  </a14:imgProps>
                </a:ext>
              </a:extLst>
            </a:blip>
            <a:srcRect l="2266" t="53139" r="70032" b="25815"/>
            <a:stretch/>
          </p:blipFill>
          <p:spPr>
            <a:xfrm rot="6558524" flipH="1">
              <a:off x="-190277" y="2426016"/>
              <a:ext cx="505619" cy="494524"/>
            </a:xfrm>
            <a:prstGeom prst="ellipse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F6C3FFFD-288E-4513-8A15-30EB54C9B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244" b="72080" l="5036" r="27198"/>
                      </a14:imgEffect>
                    </a14:imgLayer>
                  </a14:imgProps>
                </a:ext>
              </a:extLst>
            </a:blip>
            <a:srcRect l="2266" t="53139" r="70032" b="25815"/>
            <a:stretch/>
          </p:blipFill>
          <p:spPr>
            <a:xfrm rot="14874657">
              <a:off x="1272828" y="2440682"/>
              <a:ext cx="505619" cy="494524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בועת דיבור: מלבן עם פינות מעוגלות 197">
            <a:extLst>
              <a:ext uri="{FF2B5EF4-FFF2-40B4-BE49-F238E27FC236}">
                <a16:creationId xmlns:a16="http://schemas.microsoft.com/office/drawing/2014/main" id="{6052A8D5-3577-441B-B752-C47414B049C5}"/>
              </a:ext>
            </a:extLst>
          </p:cNvPr>
          <p:cNvSpPr/>
          <p:nvPr/>
        </p:nvSpPr>
        <p:spPr>
          <a:xfrm>
            <a:off x="634904" y="1475829"/>
            <a:ext cx="7669340" cy="1493157"/>
          </a:xfrm>
          <a:prstGeom prst="wedgeRoundRectCallout">
            <a:avLst>
              <a:gd name="adj1" fmla="val 39024"/>
              <a:gd name="adj2" fmla="val -77475"/>
              <a:gd name="adj3" fmla="val 16667"/>
            </a:avLst>
          </a:prstGeom>
          <a:solidFill>
            <a:srgbClr val="F988AF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FD269112-3B74-4F1C-BB13-777F0CBDA3D4}"/>
              </a:ext>
            </a:extLst>
          </p:cNvPr>
          <p:cNvSpPr/>
          <p:nvPr/>
        </p:nvSpPr>
        <p:spPr>
          <a:xfrm>
            <a:off x="1548493" y="1699573"/>
            <a:ext cx="5981892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66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ما اليوم يا حلوين</a:t>
            </a:r>
            <a:r>
              <a:rPr lang="he-IL" sz="66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  <a:endParaRPr lang="en-US" sz="6600" b="1" dirty="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99" name="תמונה 198">
            <a:extLst>
              <a:ext uri="{FF2B5EF4-FFF2-40B4-BE49-F238E27FC236}">
                <a16:creationId xmlns:a16="http://schemas.microsoft.com/office/drawing/2014/main" id="{4057650B-7BC2-437F-B243-6BCA138F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ADB60"/>
              </a:clrFrom>
              <a:clrTo>
                <a:srgbClr val="CADB6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93156" l="1942" r="98058">
                        <a14:foregroundMark x1="54369" y1="43346" x2="54369" y2="43346"/>
                        <a14:foregroundMark x1="48544" y1="43726" x2="48544" y2="43726"/>
                        <a14:foregroundMark x1="7282" y1="35361" x2="7282" y2="35361"/>
                        <a14:foregroundMark x1="6311" y1="35361" x2="6311" y2="35361"/>
                        <a14:foregroundMark x1="1942" y1="35361" x2="1942" y2="35361"/>
                        <a14:foregroundMark x1="92718" y1="34221" x2="92718" y2="34221"/>
                        <a14:foregroundMark x1="43204" y1="90114" x2="43204" y2="90114"/>
                        <a14:foregroundMark x1="54369" y1="93916" x2="54369" y2="93916"/>
                        <a14:foregroundMark x1="93204" y1="39924" x2="93204" y2="39924"/>
                        <a14:foregroundMark x1="80826" y1="61597" x2="81553" y2="65019"/>
                        <a14:foregroundMark x1="80583" y1="60456" x2="80826" y2="61597"/>
                        <a14:foregroundMark x1="82524" y1="68441" x2="81068" y2="74525"/>
                        <a14:foregroundMark x1="98058" y1="36122" x2="98058" y2="36122"/>
                        <a14:backgroundMark x1="88350" y1="64140" x2="88350" y2="67681"/>
                        <a14:backgroundMark x1="88350" y1="58555" x2="88350" y2="59451"/>
                        <a14:backgroundMark x1="86408" y1="61597" x2="86408" y2="61597"/>
                      </a14:backgroundRemoval>
                    </a14:imgEffect>
                  </a14:imgLayer>
                </a14:imgProps>
              </a:ext>
            </a:extLst>
          </a:blip>
          <a:srcRect l="-3507" t="-833" r="-5564"/>
          <a:stretch/>
        </p:blipFill>
        <p:spPr>
          <a:xfrm>
            <a:off x="7530385" y="68162"/>
            <a:ext cx="1128617" cy="1339260"/>
          </a:xfrm>
          <a:prstGeom prst="ellipse">
            <a:avLst/>
          </a:prstGeom>
        </p:spPr>
      </p:pic>
      <p:pic>
        <p:nvPicPr>
          <p:cNvPr id="200" name="תמונה 199">
            <a:extLst>
              <a:ext uri="{FF2B5EF4-FFF2-40B4-BE49-F238E27FC236}">
                <a16:creationId xmlns:a16="http://schemas.microsoft.com/office/drawing/2014/main" id="{7DC77DDD-48D5-4478-BE30-3110F7720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E9EC8"/>
              </a:clrFrom>
              <a:clrTo>
                <a:srgbClr val="CE9E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44" b="72080" l="5036" r="27198"/>
                    </a14:imgEffect>
                  </a14:imgLayer>
                </a14:imgProps>
              </a:ext>
            </a:extLst>
          </a:blip>
          <a:srcRect l="2266" t="53139" r="70032" b="25815"/>
          <a:stretch/>
        </p:blipFill>
        <p:spPr>
          <a:xfrm rot="18416167" flipV="1">
            <a:off x="8152091" y="652918"/>
            <a:ext cx="307416" cy="3006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05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בועת דיבור: מלבן עם פינות מעוגלות 197">
            <a:extLst>
              <a:ext uri="{FF2B5EF4-FFF2-40B4-BE49-F238E27FC236}">
                <a16:creationId xmlns:a16="http://schemas.microsoft.com/office/drawing/2014/main" id="{6052A8D5-3577-441B-B752-C47414B049C5}"/>
              </a:ext>
            </a:extLst>
          </p:cNvPr>
          <p:cNvSpPr/>
          <p:nvPr/>
        </p:nvSpPr>
        <p:spPr>
          <a:xfrm>
            <a:off x="1159259" y="405349"/>
            <a:ext cx="7669340" cy="1493157"/>
          </a:xfrm>
          <a:prstGeom prst="wedgeRoundRectCallout">
            <a:avLst>
              <a:gd name="adj1" fmla="val -49167"/>
              <a:gd name="adj2" fmla="val 79026"/>
              <a:gd name="adj3" fmla="val 16667"/>
            </a:avLst>
          </a:prstGeom>
          <a:solidFill>
            <a:srgbClr val="86E60E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FD269112-3B74-4F1C-BB13-777F0CBDA3D4}"/>
              </a:ext>
            </a:extLst>
          </p:cNvPr>
          <p:cNvSpPr/>
          <p:nvPr/>
        </p:nvSpPr>
        <p:spPr>
          <a:xfrm>
            <a:off x="1790770" y="791313"/>
            <a:ext cx="6389491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72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حالة الطقس اليوم</a:t>
            </a:r>
            <a:r>
              <a:rPr lang="he-IL" sz="72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</a:t>
            </a:r>
            <a:endParaRPr lang="en-US" sz="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pic>
        <p:nvPicPr>
          <p:cNvPr id="30" name="Picture 2" descr="MCj04325870000[1]">
            <a:extLst>
              <a:ext uri="{FF2B5EF4-FFF2-40B4-BE49-F238E27FC236}">
                <a16:creationId xmlns:a16="http://schemas.microsoft.com/office/drawing/2014/main" id="{11DDD9AE-F5F2-4CE5-971F-2FE2A2E7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75">
            <a:off x="5985324" y="427529"/>
            <a:ext cx="718478" cy="6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E42D0922-9724-4EAA-9F06-09F07AE7BD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448F"/>
              </a:clrFrom>
              <a:clrTo>
                <a:srgbClr val="E844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910" y="1677169"/>
            <a:ext cx="1083998" cy="1284562"/>
          </a:xfrm>
          <a:prstGeom prst="rect">
            <a:avLst/>
          </a:prstGeom>
        </p:spPr>
      </p:pic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025608AF-2095-40A3-85C7-04E03D865E15}"/>
              </a:ext>
            </a:extLst>
          </p:cNvPr>
          <p:cNvGrpSpPr/>
          <p:nvPr/>
        </p:nvGrpSpPr>
        <p:grpSpPr>
          <a:xfrm>
            <a:off x="3061514" y="4624035"/>
            <a:ext cx="1861007" cy="1846240"/>
            <a:chOff x="3061514" y="4624035"/>
            <a:chExt cx="1861007" cy="1846240"/>
          </a:xfrm>
        </p:grpSpPr>
        <p:grpSp>
          <p:nvGrpSpPr>
            <p:cNvPr id="49" name="קבוצה 48">
              <a:extLst>
                <a:ext uri="{FF2B5EF4-FFF2-40B4-BE49-F238E27FC236}">
                  <a16:creationId xmlns:a16="http://schemas.microsoft.com/office/drawing/2014/main" id="{020DEEC8-83E8-4333-A9AA-52C28BC524F9}"/>
                </a:ext>
              </a:extLst>
            </p:cNvPr>
            <p:cNvGrpSpPr/>
            <p:nvPr/>
          </p:nvGrpSpPr>
          <p:grpSpPr>
            <a:xfrm>
              <a:off x="3061514" y="4624035"/>
              <a:ext cx="1861007" cy="1846240"/>
              <a:chOff x="1159259" y="2730115"/>
              <a:chExt cx="1861007" cy="1846240"/>
            </a:xfrm>
          </p:grpSpPr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BF47901D-44DD-48DC-B50D-07C5042EE674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2" name="מלבן 51">
                <a:extLst>
                  <a:ext uri="{FF2B5EF4-FFF2-40B4-BE49-F238E27FC236}">
                    <a16:creationId xmlns:a16="http://schemas.microsoft.com/office/drawing/2014/main" id="{17BD9BE6-BFE5-4912-A9BD-DCBD195FCCEB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بارد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50" name="תמונה 49" descr="MCj04325900000[1]">
              <a:extLst>
                <a:ext uri="{FF2B5EF4-FFF2-40B4-BE49-F238E27FC236}">
                  <a16:creationId xmlns:a16="http://schemas.microsoft.com/office/drawing/2014/main" id="{4EC78162-1CA1-47B8-8E75-2089D7E6D40C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159" y="5096054"/>
              <a:ext cx="1480489" cy="1261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46E6FC7F-8632-4EAE-9B38-087454241CF1}"/>
              </a:ext>
            </a:extLst>
          </p:cNvPr>
          <p:cNvGrpSpPr/>
          <p:nvPr/>
        </p:nvGrpSpPr>
        <p:grpSpPr>
          <a:xfrm>
            <a:off x="6892901" y="2776942"/>
            <a:ext cx="1861007" cy="1846240"/>
            <a:chOff x="6892901" y="2907568"/>
            <a:chExt cx="1861007" cy="1846240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F8E899C6-AA56-474F-9910-411A3F755CA6}"/>
                </a:ext>
              </a:extLst>
            </p:cNvPr>
            <p:cNvGrpSpPr/>
            <p:nvPr/>
          </p:nvGrpSpPr>
          <p:grpSpPr>
            <a:xfrm>
              <a:off x="6892901" y="2907568"/>
              <a:ext cx="1861007" cy="1846240"/>
              <a:chOff x="1159259" y="2730115"/>
              <a:chExt cx="1861007" cy="1846240"/>
            </a:xfrm>
          </p:grpSpPr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D5832D0D-CED4-4931-8F00-16F1DE147010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" name="מלבן 56">
                <a:extLst>
                  <a:ext uri="{FF2B5EF4-FFF2-40B4-BE49-F238E27FC236}">
                    <a16:creationId xmlns:a16="http://schemas.microsoft.com/office/drawing/2014/main" id="{4EEEF3D8-718F-4B5C-818C-7E4FA4B649B7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عاصف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55" name="Picture 10" descr="×ª××¦××ª ×ª××× × ×¢×××¨ ××× ×××××¨">
              <a:extLst>
                <a:ext uri="{FF2B5EF4-FFF2-40B4-BE49-F238E27FC236}">
                  <a16:creationId xmlns:a16="http://schemas.microsoft.com/office/drawing/2014/main" id="{EAE66765-FCD8-4CA5-8557-9D7EFE00542C}"/>
                </a:ext>
              </a:extLst>
            </p:cNvPr>
            <p:cNvPicPr/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9" t="45791" r="44621" b="26869"/>
            <a:stretch/>
          </p:blipFill>
          <p:spPr bwMode="auto">
            <a:xfrm>
              <a:off x="7148676" y="3318922"/>
              <a:ext cx="1389396" cy="1225037"/>
            </a:xfrm>
            <a:prstGeom prst="rect">
              <a:avLst/>
            </a:prstGeom>
            <a:noFill/>
          </p:spPr>
        </p:pic>
      </p:grpSp>
      <p:grpSp>
        <p:nvGrpSpPr>
          <p:cNvPr id="67" name="קבוצה 66">
            <a:extLst>
              <a:ext uri="{FF2B5EF4-FFF2-40B4-BE49-F238E27FC236}">
                <a16:creationId xmlns:a16="http://schemas.microsoft.com/office/drawing/2014/main" id="{D6CD55D0-2886-452C-9529-32CB16F9D4F3}"/>
              </a:ext>
            </a:extLst>
          </p:cNvPr>
          <p:cNvGrpSpPr/>
          <p:nvPr/>
        </p:nvGrpSpPr>
        <p:grpSpPr>
          <a:xfrm>
            <a:off x="5600589" y="4624035"/>
            <a:ext cx="1861007" cy="1846240"/>
            <a:chOff x="5600589" y="4624035"/>
            <a:chExt cx="1861007" cy="1846240"/>
          </a:xfrm>
        </p:grpSpPr>
        <p:grpSp>
          <p:nvGrpSpPr>
            <p:cNvPr id="68" name="קבוצה 67">
              <a:extLst>
                <a:ext uri="{FF2B5EF4-FFF2-40B4-BE49-F238E27FC236}">
                  <a16:creationId xmlns:a16="http://schemas.microsoft.com/office/drawing/2014/main" id="{CDFD234C-375E-47AA-92AA-EB77F5664FFE}"/>
                </a:ext>
              </a:extLst>
            </p:cNvPr>
            <p:cNvGrpSpPr/>
            <p:nvPr/>
          </p:nvGrpSpPr>
          <p:grpSpPr>
            <a:xfrm>
              <a:off x="5600589" y="4624035"/>
              <a:ext cx="1861007" cy="1846240"/>
              <a:chOff x="1159259" y="2730115"/>
              <a:chExt cx="1861007" cy="1846240"/>
            </a:xfrm>
          </p:grpSpPr>
          <p:sp>
            <p:nvSpPr>
              <p:cNvPr id="70" name="אליפסה 69">
                <a:extLst>
                  <a:ext uri="{FF2B5EF4-FFF2-40B4-BE49-F238E27FC236}">
                    <a16:creationId xmlns:a16="http://schemas.microsoft.com/office/drawing/2014/main" id="{E69913E7-53AE-45C4-80F7-3ABB7736D56D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מלבן 70">
                <a:extLst>
                  <a:ext uri="{FF2B5EF4-FFF2-40B4-BE49-F238E27FC236}">
                    <a16:creationId xmlns:a16="http://schemas.microsoft.com/office/drawing/2014/main" id="{8DAFE5D9-48DF-4A43-A8CC-3728055E251F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ماطر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69" name="תמונה 68">
              <a:extLst>
                <a:ext uri="{FF2B5EF4-FFF2-40B4-BE49-F238E27FC236}">
                  <a16:creationId xmlns:a16="http://schemas.microsoft.com/office/drawing/2014/main" id="{94458983-D74D-4661-92E9-4759252F1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40" b="89703" l="6081" r="91216">
                          <a14:foregroundMark x1="91441" y1="42105" x2="91441" y2="42105"/>
                          <a14:foregroundMark x1="6081" y1="41876" x2="6757" y2="41419"/>
                          <a14:foregroundMark x1="21396" y1="72540" x2="21396" y2="72540"/>
                          <a14:foregroundMark x1="37387" y1="81465" x2="37387" y2="81465"/>
                          <a14:foregroundMark x1="35360" y1="81465" x2="37162" y2="77574"/>
                          <a14:foregroundMark x1="25901" y1="64989" x2="25901" y2="64989"/>
                          <a14:foregroundMark x1="22748" y1="88330" x2="24324" y2="84897"/>
                          <a14:foregroundMark x1="53378" y1="68421" x2="49775" y2="73455"/>
                          <a14:foregroundMark x1="58108" y1="78947" x2="54730" y2="84211"/>
                          <a14:foregroundMark x1="61261" y1="74828" x2="61261" y2="74828"/>
                          <a14:foregroundMark x1="61261" y1="73455" x2="61261" y2="73455"/>
                          <a14:foregroundMark x1="54955" y1="64989" x2="54955" y2="64989"/>
                          <a14:foregroundMark x1="56306" y1="63616" x2="54955" y2="65446"/>
                          <a14:foregroundMark x1="56532" y1="62929" x2="56532" y2="62929"/>
                          <a14:foregroundMark x1="28829" y1="60641" x2="28378" y2="61556"/>
                          <a14:foregroundMark x1="62162" y1="71854" x2="61261" y2="73684"/>
                          <a14:foregroundMark x1="43243" y1="68192" x2="42793" y2="69108"/>
                          <a14:foregroundMark x1="27027" y1="80549" x2="26351" y2="81236"/>
                        </a14:backgroundRemoval>
                      </a14:imgEffect>
                    </a14:imgLayer>
                  </a14:imgProps>
                </a:ext>
              </a:extLst>
            </a:blip>
            <a:srcRect l="6962" t="17515" r="6767" b="7355"/>
            <a:stretch/>
          </p:blipFill>
          <p:spPr>
            <a:xfrm>
              <a:off x="5990110" y="5172235"/>
              <a:ext cx="1365625" cy="1170508"/>
            </a:xfrm>
            <a:prstGeom prst="rect">
              <a:avLst/>
            </a:prstGeom>
          </p:spPr>
        </p:pic>
      </p:grpSp>
      <p:grpSp>
        <p:nvGrpSpPr>
          <p:cNvPr id="72" name="קבוצה 71">
            <a:extLst>
              <a:ext uri="{FF2B5EF4-FFF2-40B4-BE49-F238E27FC236}">
                <a16:creationId xmlns:a16="http://schemas.microsoft.com/office/drawing/2014/main" id="{E764EBEE-C7A8-4524-BC92-0FED69DB3100}"/>
              </a:ext>
            </a:extLst>
          </p:cNvPr>
          <p:cNvGrpSpPr/>
          <p:nvPr/>
        </p:nvGrpSpPr>
        <p:grpSpPr>
          <a:xfrm>
            <a:off x="1814752" y="2776942"/>
            <a:ext cx="1861007" cy="1846240"/>
            <a:chOff x="1814752" y="2907568"/>
            <a:chExt cx="1861007" cy="1846240"/>
          </a:xfrm>
        </p:grpSpPr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D543770B-2058-4B08-9459-683A90396A7E}"/>
                </a:ext>
              </a:extLst>
            </p:cNvPr>
            <p:cNvGrpSpPr/>
            <p:nvPr/>
          </p:nvGrpSpPr>
          <p:grpSpPr>
            <a:xfrm>
              <a:off x="1814752" y="2907568"/>
              <a:ext cx="1861007" cy="1846240"/>
              <a:chOff x="1159259" y="2730115"/>
              <a:chExt cx="1861007" cy="1846240"/>
            </a:xfrm>
          </p:grpSpPr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E268192E-B0AB-455D-BE90-7C5241F3E0AE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מלבן 75">
                <a:extLst>
                  <a:ext uri="{FF2B5EF4-FFF2-40B4-BE49-F238E27FC236}">
                    <a16:creationId xmlns:a16="http://schemas.microsoft.com/office/drawing/2014/main" id="{12087C9E-F0C5-4546-8B27-D8B927B6B006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غائم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74" name="תמונה 73">
              <a:extLst>
                <a:ext uri="{FF2B5EF4-FFF2-40B4-BE49-F238E27FC236}">
                  <a16:creationId xmlns:a16="http://schemas.microsoft.com/office/drawing/2014/main" id="{AC995D7D-997D-4382-BD0B-B259A65E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661" b="92339" l="3861" r="92278">
                          <a14:foregroundMark x1="89189" y1="71774" x2="89189" y2="71774"/>
                          <a14:foregroundMark x1="93822" y1="71774" x2="93822" y2="71774"/>
                          <a14:foregroundMark x1="45174" y1="92339" x2="45174" y2="92339"/>
                          <a14:foregroundMark x1="29344" y1="89516" x2="29344" y2="89516"/>
                          <a14:foregroundMark x1="8108" y1="67742" x2="8108" y2="67742"/>
                          <a14:foregroundMark x1="4247" y1="52016" x2="4247" y2="52016"/>
                          <a14:foregroundMark x1="41699" y1="7661" x2="41699" y2="7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48319" y="3316823"/>
              <a:ext cx="1314799" cy="1258958"/>
            </a:xfrm>
            <a:prstGeom prst="rect">
              <a:avLst/>
            </a:prstGeom>
          </p:spPr>
        </p:pic>
      </p:grpSp>
      <p:grpSp>
        <p:nvGrpSpPr>
          <p:cNvPr id="77" name="קבוצה 76">
            <a:extLst>
              <a:ext uri="{FF2B5EF4-FFF2-40B4-BE49-F238E27FC236}">
                <a16:creationId xmlns:a16="http://schemas.microsoft.com/office/drawing/2014/main" id="{3EF93E5A-1483-42C7-B343-9167BFE3F9D3}"/>
              </a:ext>
            </a:extLst>
          </p:cNvPr>
          <p:cNvGrpSpPr/>
          <p:nvPr/>
        </p:nvGrpSpPr>
        <p:grpSpPr>
          <a:xfrm>
            <a:off x="4353826" y="2776942"/>
            <a:ext cx="1861007" cy="1846240"/>
            <a:chOff x="4353826" y="2907568"/>
            <a:chExt cx="1861007" cy="1846240"/>
          </a:xfrm>
        </p:grpSpPr>
        <p:grpSp>
          <p:nvGrpSpPr>
            <p:cNvPr id="78" name="קבוצה 77">
              <a:extLst>
                <a:ext uri="{FF2B5EF4-FFF2-40B4-BE49-F238E27FC236}">
                  <a16:creationId xmlns:a16="http://schemas.microsoft.com/office/drawing/2014/main" id="{6DC37B3D-AEBF-42B0-8662-5622E71F3309}"/>
                </a:ext>
              </a:extLst>
            </p:cNvPr>
            <p:cNvGrpSpPr/>
            <p:nvPr/>
          </p:nvGrpSpPr>
          <p:grpSpPr>
            <a:xfrm>
              <a:off x="4353826" y="2907568"/>
              <a:ext cx="1861007" cy="1846240"/>
              <a:chOff x="1159259" y="2730115"/>
              <a:chExt cx="1861007" cy="1846240"/>
            </a:xfrm>
          </p:grpSpPr>
          <p:sp>
            <p:nvSpPr>
              <p:cNvPr id="80" name="אליפסה 79">
                <a:extLst>
                  <a:ext uri="{FF2B5EF4-FFF2-40B4-BE49-F238E27FC236}">
                    <a16:creationId xmlns:a16="http://schemas.microsoft.com/office/drawing/2014/main" id="{B1A873DC-29CF-4C8D-8021-4BE45A2728B1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" name="מלבן 80">
                <a:extLst>
                  <a:ext uri="{FF2B5EF4-FFF2-40B4-BE49-F238E27FC236}">
                    <a16:creationId xmlns:a16="http://schemas.microsoft.com/office/drawing/2014/main" id="{F8DC5D26-AEDC-4761-A8A3-FD2656E7C123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حار جدا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79" name="תמונה 78">
              <a:extLst>
                <a:ext uri="{FF2B5EF4-FFF2-40B4-BE49-F238E27FC236}">
                  <a16:creationId xmlns:a16="http://schemas.microsoft.com/office/drawing/2014/main" id="{7E8CE37E-24E3-4C26-9974-B9AA2FB8C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22" b="92810" l="5694" r="92883">
                          <a14:foregroundMark x1="49466" y1="8170" x2="49466" y2="8170"/>
                          <a14:foregroundMark x1="49110" y1="4575" x2="49110" y2="4575"/>
                          <a14:foregroundMark x1="93594" y1="47386" x2="93594" y2="47386"/>
                          <a14:foregroundMark x1="5694" y1="51307" x2="5694" y2="51307"/>
                          <a14:foregroundMark x1="51957" y1="92810" x2="51957" y2="928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3430" y="3327614"/>
              <a:ext cx="1296680" cy="1412043"/>
            </a:xfrm>
            <a:prstGeom prst="rect">
              <a:avLst/>
            </a:prstGeom>
          </p:spPr>
        </p:pic>
      </p:grpSp>
      <p:grpSp>
        <p:nvGrpSpPr>
          <p:cNvPr id="82" name="קבוצה 81">
            <a:extLst>
              <a:ext uri="{FF2B5EF4-FFF2-40B4-BE49-F238E27FC236}">
                <a16:creationId xmlns:a16="http://schemas.microsoft.com/office/drawing/2014/main" id="{01147861-BEC1-46D7-B025-DF7460BFBDD8}"/>
              </a:ext>
            </a:extLst>
          </p:cNvPr>
          <p:cNvGrpSpPr/>
          <p:nvPr/>
        </p:nvGrpSpPr>
        <p:grpSpPr>
          <a:xfrm>
            <a:off x="522440" y="4624035"/>
            <a:ext cx="1861007" cy="1846240"/>
            <a:chOff x="522440" y="4624035"/>
            <a:chExt cx="1861007" cy="1846240"/>
          </a:xfrm>
        </p:grpSpPr>
        <p:grpSp>
          <p:nvGrpSpPr>
            <p:cNvPr id="83" name="קבוצה 82">
              <a:extLst>
                <a:ext uri="{FF2B5EF4-FFF2-40B4-BE49-F238E27FC236}">
                  <a16:creationId xmlns:a16="http://schemas.microsoft.com/office/drawing/2014/main" id="{351DBDB3-8FFB-44F0-93D5-568F11E63CD9}"/>
                </a:ext>
              </a:extLst>
            </p:cNvPr>
            <p:cNvGrpSpPr/>
            <p:nvPr/>
          </p:nvGrpSpPr>
          <p:grpSpPr>
            <a:xfrm>
              <a:off x="522440" y="4624035"/>
              <a:ext cx="1861007" cy="1846240"/>
              <a:chOff x="1159259" y="2730115"/>
              <a:chExt cx="1861007" cy="1846240"/>
            </a:xfrm>
          </p:grpSpPr>
          <p:sp>
            <p:nvSpPr>
              <p:cNvPr id="86" name="אליפסה 85">
                <a:extLst>
                  <a:ext uri="{FF2B5EF4-FFF2-40B4-BE49-F238E27FC236}">
                    <a16:creationId xmlns:a16="http://schemas.microsoft.com/office/drawing/2014/main" id="{09AE94B7-4904-429B-A482-55A2549C2A31}"/>
                  </a:ext>
                </a:extLst>
              </p:cNvPr>
              <p:cNvSpPr/>
              <p:nvPr/>
            </p:nvSpPr>
            <p:spPr>
              <a:xfrm>
                <a:off x="1159259" y="2730115"/>
                <a:ext cx="1861007" cy="1846240"/>
              </a:xfrm>
              <a:prstGeom prst="ellipse">
                <a:avLst/>
              </a:prstGeom>
              <a:solidFill>
                <a:srgbClr val="F988A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7" name="מלבן 86">
                <a:extLst>
                  <a:ext uri="{FF2B5EF4-FFF2-40B4-BE49-F238E27FC236}">
                    <a16:creationId xmlns:a16="http://schemas.microsoft.com/office/drawing/2014/main" id="{7FFF35A3-B10C-4EB7-A466-A3B0281DD66F}"/>
                  </a:ext>
                </a:extLst>
              </p:cNvPr>
              <p:cNvSpPr/>
              <p:nvPr/>
            </p:nvSpPr>
            <p:spPr>
              <a:xfrm>
                <a:off x="1420015" y="3073688"/>
                <a:ext cx="1314799" cy="6194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ArchUp">
                  <a:avLst/>
                </a:prstTxWarp>
                <a:noAutofit/>
              </a:bodyPr>
              <a:lstStyle/>
              <a:p>
                <a:pPr algn="ctr" rtl="1">
                  <a:spcAft>
                    <a:spcPts val="0"/>
                  </a:spcAft>
                </a:pPr>
                <a:r>
                  <a:rPr lang="ar-SA" sz="3200" dirty="0" smtClean="0">
                    <a:ln w="19050" cap="flat" cmpd="sng" algn="ctr">
                      <a:noFill/>
                      <a:prstDash val="solid"/>
                      <a:round/>
                    </a:ln>
                    <a:solidFill>
                      <a:sysClr val="windowText" lastClr="000000"/>
                    </a:solidFill>
                    <a:latin typeface="Varela Round" panose="00000500000000000000" pitchFamily="2" charset="-79"/>
                    <a:ea typeface="Times New Roman" panose="02020603050405020304" pitchFamily="18" charset="0"/>
                    <a:cs typeface="Varela Round" panose="00000500000000000000" pitchFamily="2" charset="-79"/>
                  </a:rPr>
                  <a:t>لطيف</a:t>
                </a:r>
                <a:endParaRPr lang="en-US" sz="100" dirty="0">
                  <a:ln w="19050">
                    <a:noFill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endParaRPr>
              </a:p>
            </p:txBody>
          </p:sp>
        </p:grpSp>
        <p:pic>
          <p:nvPicPr>
            <p:cNvPr id="85" name="Picture 10" descr="×ª××× × ×§×©××¨×">
              <a:extLst>
                <a:ext uri="{FF2B5EF4-FFF2-40B4-BE49-F238E27FC236}">
                  <a16:creationId xmlns:a16="http://schemas.microsoft.com/office/drawing/2014/main" id="{5B1EBA80-2F02-451B-9876-38DCD38E541A}"/>
                </a:ext>
              </a:extLst>
            </p:cNvPr>
            <p:cNvPicPr/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465" b="32435" l="4536" r="44536">
                          <a14:foregroundMark x1="24124" y1="3544" x2="24124" y2="3544"/>
                          <a14:foregroundMark x1="32474" y1="3236" x2="32474" y2="3236"/>
                          <a14:foregroundMark x1="23402" y1="11325" x2="23402" y2="11325"/>
                          <a14:foregroundMark x1="24330" y1="2619" x2="24330" y2="2619"/>
                          <a14:foregroundMark x1="21856" y1="11171" x2="25773" y2="11017"/>
                          <a14:foregroundMark x1="23299" y1="11710" x2="20619" y2="11325"/>
                          <a14:foregroundMark x1="24845" y1="11325" x2="20309" y2="11633"/>
                          <a14:foregroundMark x1="22577" y1="11633" x2="25979" y2="11633"/>
                          <a14:foregroundMark x1="23711" y1="10709" x2="21340" y2="10709"/>
                          <a14:foregroundMark x1="22680" y1="11017" x2="23711" y2="11402"/>
                          <a14:foregroundMark x1="44639" y1="17720" x2="44639" y2="17720"/>
                          <a14:foregroundMark x1="26289" y1="32435" x2="26289" y2="32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42" b="65252"/>
            <a:stretch/>
          </p:blipFill>
          <p:spPr bwMode="auto">
            <a:xfrm>
              <a:off x="681692" y="5029562"/>
              <a:ext cx="1485314" cy="14120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637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B1772EE0-F343-47D9-9B91-B5700BC38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8"/>
          <a:stretch/>
        </p:blipFill>
        <p:spPr bwMode="auto">
          <a:xfrm>
            <a:off x="6009" y="3037393"/>
            <a:ext cx="5742991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E59C9F23-D221-4FB7-ADBF-E599BA501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17"/>
          <a:stretch/>
        </p:blipFill>
        <p:spPr bwMode="auto">
          <a:xfrm>
            <a:off x="4053269" y="3037392"/>
            <a:ext cx="5090732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4A7A457B-DBC0-450A-BDC1-1DE25A447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938"/>
          <a:stretch/>
        </p:blipFill>
        <p:spPr bwMode="auto">
          <a:xfrm>
            <a:off x="0" y="-150"/>
            <a:ext cx="685815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260F9CEB-241C-4520-BC19-173B54269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849" b="26938"/>
          <a:stretch/>
        </p:blipFill>
        <p:spPr bwMode="auto">
          <a:xfrm>
            <a:off x="2481370" y="-6595"/>
            <a:ext cx="666263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0707DA15-ADAF-457D-A268-129103723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9"/>
          <a:stretch/>
        </p:blipFill>
        <p:spPr bwMode="auto">
          <a:xfrm>
            <a:off x="5807861" y="3454023"/>
            <a:ext cx="3339462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066A5939-749A-4230-8D12-B16245A06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2429"/>
          <a:stretch/>
        </p:blipFill>
        <p:spPr bwMode="auto">
          <a:xfrm>
            <a:off x="-1" y="3500759"/>
            <a:ext cx="3186268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רשים זרימה: תהליך 1">
            <a:extLst>
              <a:ext uri="{FF2B5EF4-FFF2-40B4-BE49-F238E27FC236}">
                <a16:creationId xmlns:a16="http://schemas.microsoft.com/office/drawing/2014/main" id="{356173BB-DE21-48A4-A731-155199FF9C1F}"/>
              </a:ext>
            </a:extLst>
          </p:cNvPr>
          <p:cNvSpPr/>
          <p:nvPr/>
        </p:nvSpPr>
        <p:spPr>
          <a:xfrm>
            <a:off x="149290" y="111967"/>
            <a:ext cx="8836089" cy="6643395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8" name="בועת דיבור: מלבן עם פינות מעוגלות 197">
            <a:extLst>
              <a:ext uri="{FF2B5EF4-FFF2-40B4-BE49-F238E27FC236}">
                <a16:creationId xmlns:a16="http://schemas.microsoft.com/office/drawing/2014/main" id="{6052A8D5-3577-441B-B752-C47414B049C5}"/>
              </a:ext>
            </a:extLst>
          </p:cNvPr>
          <p:cNvSpPr/>
          <p:nvPr/>
        </p:nvSpPr>
        <p:spPr>
          <a:xfrm>
            <a:off x="2126012" y="439253"/>
            <a:ext cx="6582552" cy="1493157"/>
          </a:xfrm>
          <a:prstGeom prst="wedgeRoundRectCallout">
            <a:avLst>
              <a:gd name="adj1" fmla="val -61783"/>
              <a:gd name="adj2" fmla="val 12163"/>
              <a:gd name="adj3" fmla="val 16667"/>
            </a:avLst>
          </a:prstGeom>
          <a:solidFill>
            <a:srgbClr val="F988AF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E42D0922-9724-4EAA-9F06-09F07AE7BD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8448F"/>
              </a:clrFrom>
              <a:clrTo>
                <a:srgbClr val="E844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50" y="642348"/>
            <a:ext cx="1083998" cy="1284562"/>
          </a:xfrm>
          <a:prstGeom prst="rect">
            <a:avLst/>
          </a:prstGeom>
        </p:spPr>
      </p:pic>
      <p:pic>
        <p:nvPicPr>
          <p:cNvPr id="75" name="Picture 2" descr="תוצאת תמונה עבור ‪arrow clipart‬‏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C5CC9D-6172-41E6-8B15-65A662B3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2" y="111967"/>
            <a:ext cx="911872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4CDFB9D6-1195-4E5E-9875-2C5DDEC1740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47" y="539725"/>
            <a:ext cx="837867" cy="61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03BA5D87-DA56-42F1-846E-FD505CEF0854}"/>
              </a:ext>
            </a:extLst>
          </p:cNvPr>
          <p:cNvGrpSpPr/>
          <p:nvPr/>
        </p:nvGrpSpPr>
        <p:grpSpPr>
          <a:xfrm>
            <a:off x="2606504" y="5294963"/>
            <a:ext cx="1635528" cy="1060522"/>
            <a:chOff x="93306" y="486510"/>
            <a:chExt cx="1704975" cy="1159597"/>
          </a:xfrm>
        </p:grpSpPr>
        <p:pic>
          <p:nvPicPr>
            <p:cNvPr id="111" name="תמונה 110" descr="MC900437561[1]">
              <a:extLst>
                <a:ext uri="{FF2B5EF4-FFF2-40B4-BE49-F238E27FC236}">
                  <a16:creationId xmlns:a16="http://schemas.microsoft.com/office/drawing/2014/main" id="{2CC2BE93-92CD-492C-912E-2AB3C4FE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6" y="594547"/>
              <a:ext cx="1704975" cy="1051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מלבן 111">
              <a:extLst>
                <a:ext uri="{FF2B5EF4-FFF2-40B4-BE49-F238E27FC236}">
                  <a16:creationId xmlns:a16="http://schemas.microsoft.com/office/drawing/2014/main" id="{0A98886D-F681-4B26-B82A-714FE2D2BF59}"/>
                </a:ext>
              </a:extLst>
            </p:cNvPr>
            <p:cNvSpPr/>
            <p:nvPr/>
          </p:nvSpPr>
          <p:spPr>
            <a:xfrm>
              <a:off x="337879" y="486510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هدوء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6ED81D4F-BCE9-462E-B53B-1C05EDFD91FC}"/>
              </a:ext>
            </a:extLst>
          </p:cNvPr>
          <p:cNvGrpSpPr/>
          <p:nvPr/>
        </p:nvGrpSpPr>
        <p:grpSpPr>
          <a:xfrm>
            <a:off x="5218249" y="5420725"/>
            <a:ext cx="1220124" cy="1180750"/>
            <a:chOff x="5109932" y="5079756"/>
            <a:chExt cx="1271932" cy="1291056"/>
          </a:xfrm>
        </p:grpSpPr>
        <p:pic>
          <p:nvPicPr>
            <p:cNvPr id="114" name="תמונה 113" descr="MC900433819[1]">
              <a:extLst>
                <a:ext uri="{FF2B5EF4-FFF2-40B4-BE49-F238E27FC236}">
                  <a16:creationId xmlns:a16="http://schemas.microsoft.com/office/drawing/2014/main" id="{48460599-ED98-4663-9190-545EB437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684" y="5184656"/>
              <a:ext cx="1186180" cy="1186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מלבן 125">
              <a:extLst>
                <a:ext uri="{FF2B5EF4-FFF2-40B4-BE49-F238E27FC236}">
                  <a16:creationId xmlns:a16="http://schemas.microsoft.com/office/drawing/2014/main" id="{EB7BBD28-1CBA-4FC0-8CDE-5F070C0C5FED}"/>
                </a:ext>
              </a:extLst>
            </p:cNvPr>
            <p:cNvSpPr/>
            <p:nvPr/>
          </p:nvSpPr>
          <p:spPr>
            <a:xfrm>
              <a:off x="5109932" y="5079756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خوف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FDF78AD-ECD7-4552-B776-8A6919FBEFD1}"/>
              </a:ext>
            </a:extLst>
          </p:cNvPr>
          <p:cNvGrpSpPr/>
          <p:nvPr/>
        </p:nvGrpSpPr>
        <p:grpSpPr>
          <a:xfrm>
            <a:off x="7345919" y="4710425"/>
            <a:ext cx="1296240" cy="1448170"/>
            <a:chOff x="7016880" y="4725310"/>
            <a:chExt cx="1351280" cy="1583459"/>
          </a:xfrm>
        </p:grpSpPr>
        <p:pic>
          <p:nvPicPr>
            <p:cNvPr id="117" name="תמונה 116" descr="MC900434415[1]">
              <a:extLst>
                <a:ext uri="{FF2B5EF4-FFF2-40B4-BE49-F238E27FC236}">
                  <a16:creationId xmlns:a16="http://schemas.microsoft.com/office/drawing/2014/main" id="{3F405E75-4595-4250-A512-22274E1D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80" y="5069694"/>
              <a:ext cx="1351280" cy="123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מלבן 126">
              <a:extLst>
                <a:ext uri="{FF2B5EF4-FFF2-40B4-BE49-F238E27FC236}">
                  <a16:creationId xmlns:a16="http://schemas.microsoft.com/office/drawing/2014/main" id="{70D3FE8E-8DD3-43C1-8299-91D8077A5183}"/>
                </a:ext>
              </a:extLst>
            </p:cNvPr>
            <p:cNvSpPr/>
            <p:nvPr/>
          </p:nvSpPr>
          <p:spPr>
            <a:xfrm>
              <a:off x="7095169" y="4725310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خجل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316221D-5905-4C92-A06C-8670204D154D}"/>
              </a:ext>
            </a:extLst>
          </p:cNvPr>
          <p:cNvGrpSpPr/>
          <p:nvPr/>
        </p:nvGrpSpPr>
        <p:grpSpPr>
          <a:xfrm>
            <a:off x="6578431" y="2907328"/>
            <a:ext cx="1238981" cy="1624976"/>
            <a:chOff x="7161508" y="2813570"/>
            <a:chExt cx="1291590" cy="1776783"/>
          </a:xfrm>
        </p:grpSpPr>
        <p:pic>
          <p:nvPicPr>
            <p:cNvPr id="120" name="תמונה 119" descr="MCj04280850000[1]">
              <a:extLst>
                <a:ext uri="{FF2B5EF4-FFF2-40B4-BE49-F238E27FC236}">
                  <a16:creationId xmlns:a16="http://schemas.microsoft.com/office/drawing/2014/main" id="{12888D9D-F49C-42CD-BF0A-1B84C29C6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508" y="3298763"/>
              <a:ext cx="1291590" cy="1291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מלבן 127">
              <a:extLst>
                <a:ext uri="{FF2B5EF4-FFF2-40B4-BE49-F238E27FC236}">
                  <a16:creationId xmlns:a16="http://schemas.microsoft.com/office/drawing/2014/main" id="{174452A4-D306-45C0-924F-093F249941BD}"/>
                </a:ext>
              </a:extLst>
            </p:cNvPr>
            <p:cNvSpPr/>
            <p:nvPr/>
          </p:nvSpPr>
          <p:spPr>
            <a:xfrm>
              <a:off x="7221516" y="2813570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سعيد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8C44ED6-8077-49E4-961D-75D1500B1DEB}"/>
              </a:ext>
            </a:extLst>
          </p:cNvPr>
          <p:cNvGrpSpPr/>
          <p:nvPr/>
        </p:nvGrpSpPr>
        <p:grpSpPr>
          <a:xfrm>
            <a:off x="4529227" y="3620417"/>
            <a:ext cx="1219774" cy="1219418"/>
            <a:chOff x="5022939" y="3157265"/>
            <a:chExt cx="1271567" cy="1333337"/>
          </a:xfrm>
        </p:grpSpPr>
        <p:pic>
          <p:nvPicPr>
            <p:cNvPr id="108" name="תמונה 107" descr="MCj04338180000[1]">
              <a:extLst>
                <a:ext uri="{FF2B5EF4-FFF2-40B4-BE49-F238E27FC236}">
                  <a16:creationId xmlns:a16="http://schemas.microsoft.com/office/drawing/2014/main" id="{C962A5EA-4B1C-4B5A-9EAD-8050ADB86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939" y="3219389"/>
              <a:ext cx="1271567" cy="1271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מלבן 128">
              <a:extLst>
                <a:ext uri="{FF2B5EF4-FFF2-40B4-BE49-F238E27FC236}">
                  <a16:creationId xmlns:a16="http://schemas.microsoft.com/office/drawing/2014/main" id="{353672B1-ABB8-49AB-A64B-AD55E91795F6}"/>
                </a:ext>
              </a:extLst>
            </p:cNvPr>
            <p:cNvSpPr/>
            <p:nvPr/>
          </p:nvSpPr>
          <p:spPr>
            <a:xfrm>
              <a:off x="5061900" y="3157265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حزين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6C3604C-7663-4CDC-BA14-C0CCF477B8B4}"/>
              </a:ext>
            </a:extLst>
          </p:cNvPr>
          <p:cNvGrpSpPr/>
          <p:nvPr/>
        </p:nvGrpSpPr>
        <p:grpSpPr>
          <a:xfrm>
            <a:off x="2510222" y="3184159"/>
            <a:ext cx="1296240" cy="1333590"/>
            <a:chOff x="2925362" y="2961731"/>
            <a:chExt cx="1351280" cy="1458175"/>
          </a:xfrm>
        </p:grpSpPr>
        <p:pic>
          <p:nvPicPr>
            <p:cNvPr id="123" name="תמונה 122" descr="MCj04338240000[1]">
              <a:extLst>
                <a:ext uri="{FF2B5EF4-FFF2-40B4-BE49-F238E27FC236}">
                  <a16:creationId xmlns:a16="http://schemas.microsoft.com/office/drawing/2014/main" id="{C697B47A-E317-4B24-A439-F4847134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362" y="3069082"/>
              <a:ext cx="1351280" cy="1350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מלבן 129">
              <a:extLst>
                <a:ext uri="{FF2B5EF4-FFF2-40B4-BE49-F238E27FC236}">
                  <a16:creationId xmlns:a16="http://schemas.microsoft.com/office/drawing/2014/main" id="{C6BC9F2F-7F21-4123-8AED-C0789468F7D4}"/>
                </a:ext>
              </a:extLst>
            </p:cNvPr>
            <p:cNvSpPr/>
            <p:nvPr/>
          </p:nvSpPr>
          <p:spPr>
            <a:xfrm>
              <a:off x="3002173" y="2961731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مرهق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7E46A03-2E1A-419A-A2E0-3D2BBA2532EA}"/>
              </a:ext>
            </a:extLst>
          </p:cNvPr>
          <p:cNvGrpSpPr/>
          <p:nvPr/>
        </p:nvGrpSpPr>
        <p:grpSpPr>
          <a:xfrm>
            <a:off x="374623" y="3564968"/>
            <a:ext cx="1277357" cy="1439126"/>
            <a:chOff x="798133" y="3223169"/>
            <a:chExt cx="1331595" cy="1573570"/>
          </a:xfrm>
        </p:grpSpPr>
        <p:pic>
          <p:nvPicPr>
            <p:cNvPr id="105" name="תמונה 104" descr="MCj04338210000[1]">
              <a:extLst>
                <a:ext uri="{FF2B5EF4-FFF2-40B4-BE49-F238E27FC236}">
                  <a16:creationId xmlns:a16="http://schemas.microsoft.com/office/drawing/2014/main" id="{11DE814C-C401-441E-950F-78C262D3E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33" y="3465765"/>
              <a:ext cx="1331595" cy="133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מלבן 130">
              <a:extLst>
                <a:ext uri="{FF2B5EF4-FFF2-40B4-BE49-F238E27FC236}">
                  <a16:creationId xmlns:a16="http://schemas.microsoft.com/office/drawing/2014/main" id="{1E78553E-A9D7-40B2-AE9A-32F55851FE14}"/>
                </a:ext>
              </a:extLst>
            </p:cNvPr>
            <p:cNvSpPr/>
            <p:nvPr/>
          </p:nvSpPr>
          <p:spPr>
            <a:xfrm>
              <a:off x="798133" y="3223169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غاضب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7CFA6821-67DE-4DC5-BCD8-9076614BAB65}"/>
              </a:ext>
            </a:extLst>
          </p:cNvPr>
          <p:cNvGrpSpPr/>
          <p:nvPr/>
        </p:nvGrpSpPr>
        <p:grpSpPr>
          <a:xfrm>
            <a:off x="763214" y="5171899"/>
            <a:ext cx="1192942" cy="1388291"/>
            <a:chOff x="1182728" y="4857035"/>
            <a:chExt cx="1243595" cy="1517986"/>
          </a:xfrm>
        </p:grpSpPr>
        <p:pic>
          <p:nvPicPr>
            <p:cNvPr id="101" name="תמונה 100" descr="×ª××¦××ª ×ª××× × ×¢×××¨ ×××××× ××ª×¨××©">
              <a:extLst>
                <a:ext uri="{FF2B5EF4-FFF2-40B4-BE49-F238E27FC236}">
                  <a16:creationId xmlns:a16="http://schemas.microsoft.com/office/drawing/2014/main" id="{86E76DCB-61C0-4AD9-8A50-F8B7CF3A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27" y="5150140"/>
              <a:ext cx="1225296" cy="1224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מלבן 131">
              <a:extLst>
                <a:ext uri="{FF2B5EF4-FFF2-40B4-BE49-F238E27FC236}">
                  <a16:creationId xmlns:a16="http://schemas.microsoft.com/office/drawing/2014/main" id="{741938E2-5D65-49C1-8DAF-8D5398482D9B}"/>
                </a:ext>
              </a:extLst>
            </p:cNvPr>
            <p:cNvSpPr/>
            <p:nvPr/>
          </p:nvSpPr>
          <p:spPr>
            <a:xfrm>
              <a:off x="1182728" y="4857035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منفعل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מלבן 39">
            <a:extLst>
              <a:ext uri="{FF2B5EF4-FFF2-40B4-BE49-F238E27FC236}">
                <a16:creationId xmlns:a16="http://schemas.microsoft.com/office/drawing/2014/main" id="{FB4F1E20-4373-4ED3-B38A-59A5A0B351F6}"/>
              </a:ext>
            </a:extLst>
          </p:cNvPr>
          <p:cNvSpPr/>
          <p:nvPr/>
        </p:nvSpPr>
        <p:spPr>
          <a:xfrm>
            <a:off x="2387231" y="1063151"/>
            <a:ext cx="6389491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كيف أشعر اليوم</a:t>
            </a:r>
            <a:r>
              <a:rPr lang="he-IL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?</a:t>
            </a:r>
            <a:endParaRPr lang="en-US" sz="1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34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B1772EE0-F343-47D9-9B91-B5700BC38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8"/>
          <a:stretch/>
        </p:blipFill>
        <p:spPr bwMode="auto">
          <a:xfrm>
            <a:off x="6009" y="3037393"/>
            <a:ext cx="5742991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E59C9F23-D221-4FB7-ADBF-E599BA501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17"/>
          <a:stretch/>
        </p:blipFill>
        <p:spPr bwMode="auto">
          <a:xfrm>
            <a:off x="4053269" y="3037392"/>
            <a:ext cx="5090732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4A7A457B-DBC0-450A-BDC1-1DE25A447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938"/>
          <a:stretch/>
        </p:blipFill>
        <p:spPr bwMode="auto">
          <a:xfrm>
            <a:off x="0" y="-150"/>
            <a:ext cx="685815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260F9CEB-241C-4520-BC19-173B54269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849" b="26938"/>
          <a:stretch/>
        </p:blipFill>
        <p:spPr bwMode="auto">
          <a:xfrm>
            <a:off x="2481370" y="-6595"/>
            <a:ext cx="666263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0707DA15-ADAF-457D-A268-129103723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9"/>
          <a:stretch/>
        </p:blipFill>
        <p:spPr bwMode="auto">
          <a:xfrm>
            <a:off x="5807861" y="3454023"/>
            <a:ext cx="3339462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066A5939-749A-4230-8D12-B16245A06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2429"/>
          <a:stretch/>
        </p:blipFill>
        <p:spPr bwMode="auto">
          <a:xfrm>
            <a:off x="-1" y="3500759"/>
            <a:ext cx="3186268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רשים זרימה: תהליך 1">
            <a:extLst>
              <a:ext uri="{FF2B5EF4-FFF2-40B4-BE49-F238E27FC236}">
                <a16:creationId xmlns:a16="http://schemas.microsoft.com/office/drawing/2014/main" id="{356173BB-DE21-48A4-A731-155199FF9C1F}"/>
              </a:ext>
            </a:extLst>
          </p:cNvPr>
          <p:cNvSpPr/>
          <p:nvPr/>
        </p:nvSpPr>
        <p:spPr>
          <a:xfrm>
            <a:off x="149290" y="111967"/>
            <a:ext cx="8836089" cy="6643395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8" name="בועת דיבור: מלבן עם פינות מעוגלות 197">
            <a:extLst>
              <a:ext uri="{FF2B5EF4-FFF2-40B4-BE49-F238E27FC236}">
                <a16:creationId xmlns:a16="http://schemas.microsoft.com/office/drawing/2014/main" id="{6052A8D5-3577-441B-B752-C47414B049C5}"/>
              </a:ext>
            </a:extLst>
          </p:cNvPr>
          <p:cNvSpPr/>
          <p:nvPr/>
        </p:nvSpPr>
        <p:spPr>
          <a:xfrm>
            <a:off x="2126012" y="439253"/>
            <a:ext cx="6582552" cy="1493157"/>
          </a:xfrm>
          <a:prstGeom prst="wedgeRoundRectCallout">
            <a:avLst>
              <a:gd name="adj1" fmla="val -61783"/>
              <a:gd name="adj2" fmla="val 12163"/>
              <a:gd name="adj3" fmla="val 16667"/>
            </a:avLst>
          </a:prstGeom>
          <a:solidFill>
            <a:srgbClr val="F988AF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E42D0922-9724-4EAA-9F06-09F07AE7BD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8448F"/>
              </a:clrFrom>
              <a:clrTo>
                <a:srgbClr val="E844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50" y="642348"/>
            <a:ext cx="1083998" cy="1284562"/>
          </a:xfrm>
          <a:prstGeom prst="rect">
            <a:avLst/>
          </a:prstGeom>
        </p:spPr>
      </p:pic>
      <p:pic>
        <p:nvPicPr>
          <p:cNvPr id="75" name="Picture 2" descr="תוצאת תמונה עבור ‪arrow clipart‬‏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C5CC9D-6172-41E6-8B15-65A662B3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2" y="111967"/>
            <a:ext cx="911872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4CDFB9D6-1195-4E5E-9875-2C5DDEC1740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47" y="539725"/>
            <a:ext cx="837867" cy="61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03BA5D87-DA56-42F1-846E-FD505CEF0854}"/>
              </a:ext>
            </a:extLst>
          </p:cNvPr>
          <p:cNvGrpSpPr/>
          <p:nvPr/>
        </p:nvGrpSpPr>
        <p:grpSpPr>
          <a:xfrm>
            <a:off x="2606504" y="5026065"/>
            <a:ext cx="1635528" cy="1329419"/>
            <a:chOff x="93306" y="192492"/>
            <a:chExt cx="1704975" cy="1453615"/>
          </a:xfrm>
        </p:grpSpPr>
        <p:pic>
          <p:nvPicPr>
            <p:cNvPr id="111" name="תמונה 110" descr="MC900437561[1]">
              <a:extLst>
                <a:ext uri="{FF2B5EF4-FFF2-40B4-BE49-F238E27FC236}">
                  <a16:creationId xmlns:a16="http://schemas.microsoft.com/office/drawing/2014/main" id="{2CC2BE93-92CD-492C-912E-2AB3C4FE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6" y="594547"/>
              <a:ext cx="1704975" cy="1051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מלבן 111">
              <a:extLst>
                <a:ext uri="{FF2B5EF4-FFF2-40B4-BE49-F238E27FC236}">
                  <a16:creationId xmlns:a16="http://schemas.microsoft.com/office/drawing/2014/main" id="{0A98886D-F681-4B26-B82A-714FE2D2BF59}"/>
                </a:ext>
              </a:extLst>
            </p:cNvPr>
            <p:cNvSpPr/>
            <p:nvPr/>
          </p:nvSpPr>
          <p:spPr>
            <a:xfrm>
              <a:off x="192068" y="192492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هادئة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6ED81D4F-BCE9-462E-B53B-1C05EDFD91FC}"/>
              </a:ext>
            </a:extLst>
          </p:cNvPr>
          <p:cNvGrpSpPr/>
          <p:nvPr/>
        </p:nvGrpSpPr>
        <p:grpSpPr>
          <a:xfrm>
            <a:off x="5240173" y="5294791"/>
            <a:ext cx="1198200" cy="1306682"/>
            <a:chOff x="5132787" y="4942059"/>
            <a:chExt cx="1249077" cy="1428753"/>
          </a:xfrm>
        </p:grpSpPr>
        <p:pic>
          <p:nvPicPr>
            <p:cNvPr id="114" name="תמונה 113" descr="MC900433819[1]">
              <a:extLst>
                <a:ext uri="{FF2B5EF4-FFF2-40B4-BE49-F238E27FC236}">
                  <a16:creationId xmlns:a16="http://schemas.microsoft.com/office/drawing/2014/main" id="{48460599-ED98-4663-9190-545EB437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684" y="5184656"/>
              <a:ext cx="1186180" cy="1186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מלבן 125">
              <a:extLst>
                <a:ext uri="{FF2B5EF4-FFF2-40B4-BE49-F238E27FC236}">
                  <a16:creationId xmlns:a16="http://schemas.microsoft.com/office/drawing/2014/main" id="{EB7BBD28-1CBA-4FC0-8CDE-5F070C0C5FED}"/>
                </a:ext>
              </a:extLst>
            </p:cNvPr>
            <p:cNvSpPr/>
            <p:nvPr/>
          </p:nvSpPr>
          <p:spPr>
            <a:xfrm>
              <a:off x="5132787" y="4942059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خائفة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FDF78AD-ECD7-4552-B776-8A6919FBEFD1}"/>
              </a:ext>
            </a:extLst>
          </p:cNvPr>
          <p:cNvGrpSpPr/>
          <p:nvPr/>
        </p:nvGrpSpPr>
        <p:grpSpPr>
          <a:xfrm>
            <a:off x="7345919" y="4942493"/>
            <a:ext cx="1296240" cy="1216103"/>
            <a:chOff x="7016880" y="4979057"/>
            <a:chExt cx="1351280" cy="1329712"/>
          </a:xfrm>
        </p:grpSpPr>
        <p:pic>
          <p:nvPicPr>
            <p:cNvPr id="117" name="תמונה 116" descr="MC900434415[1]">
              <a:extLst>
                <a:ext uri="{FF2B5EF4-FFF2-40B4-BE49-F238E27FC236}">
                  <a16:creationId xmlns:a16="http://schemas.microsoft.com/office/drawing/2014/main" id="{3F405E75-4595-4250-A512-22274E1D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80" y="5069694"/>
              <a:ext cx="1351280" cy="123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מלבן 126">
              <a:extLst>
                <a:ext uri="{FF2B5EF4-FFF2-40B4-BE49-F238E27FC236}">
                  <a16:creationId xmlns:a16="http://schemas.microsoft.com/office/drawing/2014/main" id="{70D3FE8E-8DD3-43C1-8299-91D8077A5183}"/>
                </a:ext>
              </a:extLst>
            </p:cNvPr>
            <p:cNvSpPr/>
            <p:nvPr/>
          </p:nvSpPr>
          <p:spPr>
            <a:xfrm>
              <a:off x="7095169" y="4979057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خجولة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316221D-5905-4C92-A06C-8670204D154D}"/>
              </a:ext>
            </a:extLst>
          </p:cNvPr>
          <p:cNvGrpSpPr/>
          <p:nvPr/>
        </p:nvGrpSpPr>
        <p:grpSpPr>
          <a:xfrm>
            <a:off x="6602950" y="2962290"/>
            <a:ext cx="1238981" cy="1508707"/>
            <a:chOff x="7161508" y="2940702"/>
            <a:chExt cx="1291590" cy="1649651"/>
          </a:xfrm>
        </p:grpSpPr>
        <p:pic>
          <p:nvPicPr>
            <p:cNvPr id="120" name="תמונה 119" descr="MCj04280850000[1]">
              <a:extLst>
                <a:ext uri="{FF2B5EF4-FFF2-40B4-BE49-F238E27FC236}">
                  <a16:creationId xmlns:a16="http://schemas.microsoft.com/office/drawing/2014/main" id="{12888D9D-F49C-42CD-BF0A-1B84C29C6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508" y="3298763"/>
              <a:ext cx="1291590" cy="1291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מלבן 127">
              <a:extLst>
                <a:ext uri="{FF2B5EF4-FFF2-40B4-BE49-F238E27FC236}">
                  <a16:creationId xmlns:a16="http://schemas.microsoft.com/office/drawing/2014/main" id="{174452A4-D306-45C0-924F-093F249941BD}"/>
                </a:ext>
              </a:extLst>
            </p:cNvPr>
            <p:cNvSpPr/>
            <p:nvPr/>
          </p:nvSpPr>
          <p:spPr>
            <a:xfrm>
              <a:off x="7236348" y="2940702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سعيدة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8C44ED6-8077-49E4-961D-75D1500B1DEB}"/>
              </a:ext>
            </a:extLst>
          </p:cNvPr>
          <p:cNvGrpSpPr/>
          <p:nvPr/>
        </p:nvGrpSpPr>
        <p:grpSpPr>
          <a:xfrm>
            <a:off x="4529227" y="3620417"/>
            <a:ext cx="1219774" cy="1219418"/>
            <a:chOff x="5022939" y="3157265"/>
            <a:chExt cx="1271567" cy="1333337"/>
          </a:xfrm>
        </p:grpSpPr>
        <p:pic>
          <p:nvPicPr>
            <p:cNvPr id="108" name="תמונה 107" descr="MCj04338180000[1]">
              <a:extLst>
                <a:ext uri="{FF2B5EF4-FFF2-40B4-BE49-F238E27FC236}">
                  <a16:creationId xmlns:a16="http://schemas.microsoft.com/office/drawing/2014/main" id="{C962A5EA-4B1C-4B5A-9EAD-8050ADB86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939" y="3219389"/>
              <a:ext cx="1271567" cy="1271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מלבן 128">
              <a:extLst>
                <a:ext uri="{FF2B5EF4-FFF2-40B4-BE49-F238E27FC236}">
                  <a16:creationId xmlns:a16="http://schemas.microsoft.com/office/drawing/2014/main" id="{353672B1-ABB8-49AB-A64B-AD55E91795F6}"/>
                </a:ext>
              </a:extLst>
            </p:cNvPr>
            <p:cNvSpPr/>
            <p:nvPr/>
          </p:nvSpPr>
          <p:spPr>
            <a:xfrm>
              <a:off x="5061900" y="3157265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حزينة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6C3604C-7663-4CDC-BA14-C0CCF477B8B4}"/>
              </a:ext>
            </a:extLst>
          </p:cNvPr>
          <p:cNvGrpSpPr/>
          <p:nvPr/>
        </p:nvGrpSpPr>
        <p:grpSpPr>
          <a:xfrm>
            <a:off x="2510222" y="3067890"/>
            <a:ext cx="1296240" cy="1449859"/>
            <a:chOff x="2925362" y="2834600"/>
            <a:chExt cx="1351280" cy="1585306"/>
          </a:xfrm>
        </p:grpSpPr>
        <p:pic>
          <p:nvPicPr>
            <p:cNvPr id="123" name="תמונה 122" descr="MCj04338240000[1]">
              <a:extLst>
                <a:ext uri="{FF2B5EF4-FFF2-40B4-BE49-F238E27FC236}">
                  <a16:creationId xmlns:a16="http://schemas.microsoft.com/office/drawing/2014/main" id="{C697B47A-E317-4B24-A439-F4847134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362" y="3069082"/>
              <a:ext cx="1351280" cy="1350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מלבן 129">
              <a:extLst>
                <a:ext uri="{FF2B5EF4-FFF2-40B4-BE49-F238E27FC236}">
                  <a16:creationId xmlns:a16="http://schemas.microsoft.com/office/drawing/2014/main" id="{C6BC9F2F-7F21-4123-8AED-C0789468F7D4}"/>
                </a:ext>
              </a:extLst>
            </p:cNvPr>
            <p:cNvSpPr/>
            <p:nvPr/>
          </p:nvSpPr>
          <p:spPr>
            <a:xfrm>
              <a:off x="2925362" y="2834600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مرهقة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7E46A03-2E1A-419A-A2E0-3D2BBA2532EA}"/>
              </a:ext>
            </a:extLst>
          </p:cNvPr>
          <p:cNvGrpSpPr/>
          <p:nvPr/>
        </p:nvGrpSpPr>
        <p:grpSpPr>
          <a:xfrm>
            <a:off x="374623" y="3669509"/>
            <a:ext cx="1277357" cy="1311126"/>
            <a:chOff x="798133" y="3363127"/>
            <a:chExt cx="1331595" cy="1433612"/>
          </a:xfrm>
        </p:grpSpPr>
        <p:pic>
          <p:nvPicPr>
            <p:cNvPr id="105" name="תמונה 104" descr="MCj04338210000[1]">
              <a:extLst>
                <a:ext uri="{FF2B5EF4-FFF2-40B4-BE49-F238E27FC236}">
                  <a16:creationId xmlns:a16="http://schemas.microsoft.com/office/drawing/2014/main" id="{11DE814C-C401-441E-950F-78C262D3E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33" y="3465765"/>
              <a:ext cx="1331595" cy="133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מלבן 130">
              <a:extLst>
                <a:ext uri="{FF2B5EF4-FFF2-40B4-BE49-F238E27FC236}">
                  <a16:creationId xmlns:a16="http://schemas.microsoft.com/office/drawing/2014/main" id="{1E78553E-A9D7-40B2-AE9A-32F55851FE14}"/>
                </a:ext>
              </a:extLst>
            </p:cNvPr>
            <p:cNvSpPr/>
            <p:nvPr/>
          </p:nvSpPr>
          <p:spPr>
            <a:xfrm>
              <a:off x="889177" y="3363127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kern="12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Varela Round" panose="00000500000000000000" pitchFamily="2" charset="-79"/>
                </a:rPr>
                <a:t>غاضبة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7CFA6821-67DE-4DC5-BCD8-9076614BAB65}"/>
              </a:ext>
            </a:extLst>
          </p:cNvPr>
          <p:cNvGrpSpPr/>
          <p:nvPr/>
        </p:nvGrpSpPr>
        <p:grpSpPr>
          <a:xfrm>
            <a:off x="780767" y="5381486"/>
            <a:ext cx="1175388" cy="1178705"/>
            <a:chOff x="1201027" y="5086201"/>
            <a:chExt cx="1225296" cy="1288820"/>
          </a:xfrm>
        </p:grpSpPr>
        <p:pic>
          <p:nvPicPr>
            <p:cNvPr id="101" name="תמונה 100" descr="×ª××¦××ª ×ª××× × ×¢×××¨ ×××××× ××ª×¨××©">
              <a:extLst>
                <a:ext uri="{FF2B5EF4-FFF2-40B4-BE49-F238E27FC236}">
                  <a16:creationId xmlns:a16="http://schemas.microsoft.com/office/drawing/2014/main" id="{86E76DCB-61C0-4AD9-8A50-F8B7CF3A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27" y="5150140"/>
              <a:ext cx="1225296" cy="1224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מלבן 131">
              <a:extLst>
                <a:ext uri="{FF2B5EF4-FFF2-40B4-BE49-F238E27FC236}">
                  <a16:creationId xmlns:a16="http://schemas.microsoft.com/office/drawing/2014/main" id="{741938E2-5D65-49C1-8DAF-8D5398482D9B}"/>
                </a:ext>
              </a:extLst>
            </p:cNvPr>
            <p:cNvSpPr/>
            <p:nvPr/>
          </p:nvSpPr>
          <p:spPr>
            <a:xfrm>
              <a:off x="1231302" y="5086201"/>
              <a:ext cx="1193643" cy="48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noAutofit/>
            </a:bodyPr>
            <a:lstStyle/>
            <a:p>
              <a:pPr algn="ctr"/>
              <a:r>
                <a:rPr lang="ar-SA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منفعلة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מלבן 39">
            <a:extLst>
              <a:ext uri="{FF2B5EF4-FFF2-40B4-BE49-F238E27FC236}">
                <a16:creationId xmlns:a16="http://schemas.microsoft.com/office/drawing/2014/main" id="{FB4F1E20-4373-4ED3-B38A-59A5A0B351F6}"/>
              </a:ext>
            </a:extLst>
          </p:cNvPr>
          <p:cNvSpPr/>
          <p:nvPr/>
        </p:nvSpPr>
        <p:spPr>
          <a:xfrm>
            <a:off x="2387231" y="1063151"/>
            <a:ext cx="6389491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كيف تشعرين اليوم</a:t>
            </a:r>
            <a:r>
              <a:rPr lang="he-IL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?</a:t>
            </a:r>
            <a:endParaRPr lang="en-US" sz="1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B1772EE0-F343-47D9-9B91-B5700BC38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8"/>
          <a:stretch/>
        </p:blipFill>
        <p:spPr bwMode="auto">
          <a:xfrm>
            <a:off x="6009" y="3037393"/>
            <a:ext cx="5742991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×ª××¦××ª ×ª××× × ×¢×××¨ âªgreen polka dot backgroundâ¬â">
            <a:extLst>
              <a:ext uri="{FF2B5EF4-FFF2-40B4-BE49-F238E27FC236}">
                <a16:creationId xmlns:a16="http://schemas.microsoft.com/office/drawing/2014/main" id="{E59C9F23-D221-4FB7-ADBF-E599BA501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17"/>
          <a:stretch/>
        </p:blipFill>
        <p:spPr bwMode="auto">
          <a:xfrm>
            <a:off x="4053269" y="3037392"/>
            <a:ext cx="5090732" cy="3820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4A7A457B-DBC0-450A-BDC1-1DE25A447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938"/>
          <a:stretch/>
        </p:blipFill>
        <p:spPr bwMode="auto">
          <a:xfrm>
            <a:off x="0" y="-150"/>
            <a:ext cx="685815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×ª××¦××ª ×ª××× × ×¢×××¨ âªlight blue polka dotsâ¬â">
            <a:extLst>
              <a:ext uri="{FF2B5EF4-FFF2-40B4-BE49-F238E27FC236}">
                <a16:creationId xmlns:a16="http://schemas.microsoft.com/office/drawing/2014/main" id="{260F9CEB-241C-4520-BC19-173B54269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849" b="26938"/>
          <a:stretch/>
        </p:blipFill>
        <p:spPr bwMode="auto">
          <a:xfrm>
            <a:off x="2481370" y="-6595"/>
            <a:ext cx="6662630" cy="50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A3C581F6-AC10-4F4B-AF15-0E69476C2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9"/>
          <a:stretch/>
        </p:blipFill>
        <p:spPr bwMode="auto">
          <a:xfrm>
            <a:off x="5807861" y="3500759"/>
            <a:ext cx="3339462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7CF51C21-5FBE-41AA-BB99-044E17491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9"/>
          <a:stretch/>
        </p:blipFill>
        <p:spPr bwMode="auto">
          <a:xfrm>
            <a:off x="2815688" y="3500759"/>
            <a:ext cx="3339462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×ª××¦××ª ×ª××× × ×¢×××¨ âªpink polka dotsâ¬â">
            <a:extLst>
              <a:ext uri="{FF2B5EF4-FFF2-40B4-BE49-F238E27FC236}">
                <a16:creationId xmlns:a16="http://schemas.microsoft.com/office/drawing/2014/main" id="{30A30F7D-1752-4EBD-B716-31B52D060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2429"/>
          <a:stretch/>
        </p:blipFill>
        <p:spPr bwMode="auto">
          <a:xfrm>
            <a:off x="-1" y="3500759"/>
            <a:ext cx="3186268" cy="1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רשים זרימה: תהליך 1">
            <a:extLst>
              <a:ext uri="{FF2B5EF4-FFF2-40B4-BE49-F238E27FC236}">
                <a16:creationId xmlns:a16="http://schemas.microsoft.com/office/drawing/2014/main" id="{356173BB-DE21-48A4-A731-155199FF9C1F}"/>
              </a:ext>
            </a:extLst>
          </p:cNvPr>
          <p:cNvSpPr/>
          <p:nvPr/>
        </p:nvSpPr>
        <p:spPr>
          <a:xfrm>
            <a:off x="149290" y="111967"/>
            <a:ext cx="8836089" cy="6643395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28BF7222-54BC-4033-B708-990085886597}"/>
              </a:ext>
            </a:extLst>
          </p:cNvPr>
          <p:cNvSpPr/>
          <p:nvPr/>
        </p:nvSpPr>
        <p:spPr>
          <a:xfrm>
            <a:off x="290582" y="141973"/>
            <a:ext cx="1003451" cy="64299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lnSpc>
                <a:spcPct val="120000"/>
              </a:lnSpc>
              <a:spcAft>
                <a:spcPts val="0"/>
              </a:spcAft>
            </a:pPr>
            <a:endParaRPr lang="en-US" sz="300" dirty="0">
              <a:ln w="19050">
                <a:solidFill>
                  <a:schemeClr val="tx1"/>
                </a:solidFill>
              </a:ln>
              <a:solidFill>
                <a:srgbClr val="86E60E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91513FD-F4CE-4F46-88B8-9376286B4FE5}"/>
              </a:ext>
            </a:extLst>
          </p:cNvPr>
          <p:cNvGrpSpPr/>
          <p:nvPr/>
        </p:nvGrpSpPr>
        <p:grpSpPr>
          <a:xfrm>
            <a:off x="159423" y="1588051"/>
            <a:ext cx="1089527" cy="1405575"/>
            <a:chOff x="-184729" y="1402120"/>
            <a:chExt cx="1957629" cy="2358380"/>
          </a:xfrm>
        </p:grpSpPr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0C8A724E-D39B-40DC-9CB5-57BD47635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94" b="89753" l="4525" r="92760">
                          <a14:foregroundMark x1="4525" y1="30742" x2="4525" y2="30742"/>
                          <a14:foregroundMark x1="92760" y1="33922" x2="92760" y2="33922"/>
                          <a14:backgroundMark x1="16742" y1="60424" x2="16742" y2="60424"/>
                          <a14:backgroundMark x1="85520" y1="64664" x2="85520" y2="64664"/>
                          <a14:backgroundMark x1="84615" y1="62898" x2="84615" y2="62898"/>
                        </a14:backgroundRemoval>
                      </a14:imgEffect>
                    </a14:imgLayer>
                  </a14:imgProps>
                </a:ext>
              </a:extLst>
            </a:blip>
            <a:srcRect l="1538" t="-364" b="-1"/>
            <a:stretch/>
          </p:blipFill>
          <p:spPr>
            <a:xfrm>
              <a:off x="-90598" y="1402120"/>
              <a:ext cx="1797136" cy="2358380"/>
            </a:xfrm>
            <a:prstGeom prst="ellipse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0D0AFE3E-BB99-41C4-9985-406987B61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244" b="72080" l="5036" r="27198"/>
                      </a14:imgEffect>
                    </a14:imgLayer>
                  </a14:imgProps>
                </a:ext>
              </a:extLst>
            </a:blip>
            <a:srcRect l="2266" t="53139" r="70032" b="25815"/>
            <a:stretch/>
          </p:blipFill>
          <p:spPr>
            <a:xfrm rot="6558524" flipH="1">
              <a:off x="-190277" y="2426016"/>
              <a:ext cx="505619" cy="494524"/>
            </a:xfrm>
            <a:prstGeom prst="ellipse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F6C3FFFD-288E-4513-8A15-30EB54C9B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CE9EC8"/>
                </a:clrFrom>
                <a:clrTo>
                  <a:srgbClr val="CE9E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244" b="72080" l="5036" r="27198"/>
                      </a14:imgEffect>
                    </a14:imgLayer>
                  </a14:imgProps>
                </a:ext>
              </a:extLst>
            </a:blip>
            <a:srcRect l="2266" t="53139" r="70032" b="25815"/>
            <a:stretch/>
          </p:blipFill>
          <p:spPr>
            <a:xfrm rot="14874657">
              <a:off x="1272828" y="2440682"/>
              <a:ext cx="505619" cy="494524"/>
            </a:xfrm>
            <a:prstGeom prst="ellipse">
              <a:avLst/>
            </a:prstGeom>
          </p:spPr>
        </p:pic>
      </p:grpSp>
      <p:pic>
        <p:nvPicPr>
          <p:cNvPr id="21" name="Picture 2" descr="תוצאת תמונה עבור ‪arrow clipart‬‏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CB95E3-08A1-4FFC-82BA-B73C6F88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2" y="111967"/>
            <a:ext cx="911872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2A691682-D9BA-43EB-974E-730B5877F8D6}"/>
              </a:ext>
            </a:extLst>
          </p:cNvPr>
          <p:cNvGrpSpPr/>
          <p:nvPr/>
        </p:nvGrpSpPr>
        <p:grpSpPr>
          <a:xfrm>
            <a:off x="4908047" y="3216000"/>
            <a:ext cx="1572021" cy="1502667"/>
            <a:chOff x="4908047" y="3216000"/>
            <a:chExt cx="1572021" cy="1502667"/>
          </a:xfrm>
        </p:grpSpPr>
        <p:sp>
          <p:nvSpPr>
            <p:cNvPr id="54" name="מלבן: פינות מעוגלות 53">
              <a:extLst>
                <a:ext uri="{FF2B5EF4-FFF2-40B4-BE49-F238E27FC236}">
                  <a16:creationId xmlns:a16="http://schemas.microsoft.com/office/drawing/2014/main" id="{EB437B09-A325-41EC-9BE3-EAD11C783626}"/>
                </a:ext>
              </a:extLst>
            </p:cNvPr>
            <p:cNvSpPr/>
            <p:nvPr/>
          </p:nvSpPr>
          <p:spPr>
            <a:xfrm>
              <a:off x="4908047" y="3216000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امي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61" name="Picture 2" descr="תוצאת תמונה עבור family boardmaker">
              <a:extLst>
                <a:ext uri="{FF2B5EF4-FFF2-40B4-BE49-F238E27FC236}">
                  <a16:creationId xmlns:a16="http://schemas.microsoft.com/office/drawing/2014/main" id="{8062C1FB-DA21-4D31-9960-C09E8A073F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09" b="19098" l="9408" r="16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4" t="3248" r="82992" b="79141"/>
            <a:stretch/>
          </p:blipFill>
          <p:spPr bwMode="auto">
            <a:xfrm>
              <a:off x="5267140" y="3230721"/>
              <a:ext cx="772117" cy="1138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377145AA-DA6B-410F-8509-AF3225E25F93}"/>
              </a:ext>
            </a:extLst>
          </p:cNvPr>
          <p:cNvGrpSpPr/>
          <p:nvPr/>
        </p:nvGrpSpPr>
        <p:grpSpPr>
          <a:xfrm>
            <a:off x="4869848" y="5034974"/>
            <a:ext cx="1572021" cy="1502667"/>
            <a:chOff x="4869848" y="5034974"/>
            <a:chExt cx="1572021" cy="1502667"/>
          </a:xfrm>
        </p:grpSpPr>
        <p:sp>
          <p:nvSpPr>
            <p:cNvPr id="44" name="מלבן: פינות מעוגלות 43">
              <a:extLst>
                <a:ext uri="{FF2B5EF4-FFF2-40B4-BE49-F238E27FC236}">
                  <a16:creationId xmlns:a16="http://schemas.microsoft.com/office/drawing/2014/main" id="{ED9BD1A6-BCE7-4A2D-8C94-A0DFCE9C2E63}"/>
                </a:ext>
              </a:extLst>
            </p:cNvPr>
            <p:cNvSpPr/>
            <p:nvPr/>
          </p:nvSpPr>
          <p:spPr>
            <a:xfrm>
              <a:off x="4869848" y="5034974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اختي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69" name="Picture 2" descr="תוצאת תמונה עבור family boardmaker">
              <a:extLst>
                <a:ext uri="{FF2B5EF4-FFF2-40B4-BE49-F238E27FC236}">
                  <a16:creationId xmlns:a16="http://schemas.microsoft.com/office/drawing/2014/main" id="{9DB6970F-8565-47D1-8893-C6C6FED3FC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32" b="18768" l="51688" r="62579">
                          <a14:foregroundMark x1="62545" y1="15681" x2="62545" y2="15681"/>
                          <a14:foregroundMark x1="52000" y1="11954" x2="52000" y2="11954"/>
                          <a14:foregroundMark x1="54818" y1="8226" x2="54818" y2="8226"/>
                          <a14:foregroundMark x1="54545" y1="6812" x2="53182" y2="12082"/>
                          <a14:foregroundMark x1="52545" y1="6812" x2="53091" y2="11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7" t="3427" r="36060" b="79527"/>
            <a:stretch/>
          </p:blipFill>
          <p:spPr bwMode="auto">
            <a:xfrm>
              <a:off x="4996024" y="5038106"/>
              <a:ext cx="1244773" cy="110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D7DBA04F-61E9-4CFE-8612-993594057651}"/>
              </a:ext>
            </a:extLst>
          </p:cNvPr>
          <p:cNvGrpSpPr/>
          <p:nvPr/>
        </p:nvGrpSpPr>
        <p:grpSpPr>
          <a:xfrm>
            <a:off x="7060581" y="3216000"/>
            <a:ext cx="1572021" cy="1502667"/>
            <a:chOff x="7060581" y="3216000"/>
            <a:chExt cx="1572021" cy="1502667"/>
          </a:xfrm>
        </p:grpSpPr>
        <p:sp>
          <p:nvSpPr>
            <p:cNvPr id="55" name="מלבן: פינות מעוגלות 54">
              <a:extLst>
                <a:ext uri="{FF2B5EF4-FFF2-40B4-BE49-F238E27FC236}">
                  <a16:creationId xmlns:a16="http://schemas.microsoft.com/office/drawing/2014/main" id="{AF8858D2-283C-4CDC-8BB6-4EE708AEB415}"/>
                </a:ext>
              </a:extLst>
            </p:cNvPr>
            <p:cNvSpPr/>
            <p:nvPr/>
          </p:nvSpPr>
          <p:spPr>
            <a:xfrm>
              <a:off x="7060581" y="3216000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ابي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0" name="Picture 2" descr="תוצאת תמונה עבור family boardmaker">
              <a:extLst>
                <a:ext uri="{FF2B5EF4-FFF2-40B4-BE49-F238E27FC236}">
                  <a16:creationId xmlns:a16="http://schemas.microsoft.com/office/drawing/2014/main" id="{23CB2411-4FA1-455A-AB9C-8295962D1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13" b="18252" l="23091" r="33000">
                          <a14:foregroundMark x1="23091" y1="10668" x2="23091" y2="10668"/>
                          <a14:foregroundMark x1="25273" y1="5656" x2="25273" y2="5656"/>
                          <a14:foregroundMark x1="25273" y1="5013" x2="25273" y2="5013"/>
                          <a14:foregroundMark x1="26273" y1="18252" x2="26273" y2="18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t="3703" r="65765" b="80282"/>
            <a:stretch/>
          </p:blipFill>
          <p:spPr bwMode="auto">
            <a:xfrm>
              <a:off x="7341010" y="3264351"/>
              <a:ext cx="1098578" cy="103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966325FC-F16F-4651-A8EF-48AFCDBC77FF}"/>
              </a:ext>
            </a:extLst>
          </p:cNvPr>
          <p:cNvGrpSpPr/>
          <p:nvPr/>
        </p:nvGrpSpPr>
        <p:grpSpPr>
          <a:xfrm>
            <a:off x="7056383" y="5034974"/>
            <a:ext cx="1572021" cy="1502667"/>
            <a:chOff x="7056383" y="5034974"/>
            <a:chExt cx="1572021" cy="1502667"/>
          </a:xfrm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4CF986DF-EE90-4F89-8484-2BBB723DA530}"/>
                </a:ext>
              </a:extLst>
            </p:cNvPr>
            <p:cNvSpPr/>
            <p:nvPr/>
          </p:nvSpPr>
          <p:spPr>
            <a:xfrm>
              <a:off x="7056383" y="5034974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اخي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1" name="Picture 2" descr="תוצאת תמונה עבור family boardmaker">
              <a:extLst>
                <a:ext uri="{FF2B5EF4-FFF2-40B4-BE49-F238E27FC236}">
                  <a16:creationId xmlns:a16="http://schemas.microsoft.com/office/drawing/2014/main" id="{30A962FF-FA5D-4B03-BB7B-494559AA43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16" b="19352" l="66532" r="77423">
                          <a14:foregroundMark x1="67909" y1="13625" x2="69818" y2="9512"/>
                          <a14:foregroundMark x1="73545" y1="18380" x2="73545" y2="18380"/>
                          <a14:foregroundMark x1="76182" y1="17866" x2="76182" y2="17866"/>
                          <a14:foregroundMark x1="76000" y1="17866" x2="73364" y2="18123"/>
                          <a14:foregroundMark x1="67182" y1="9897" x2="67182" y2="9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71" t="4011" r="21216" b="78943"/>
            <a:stretch/>
          </p:blipFill>
          <p:spPr bwMode="auto">
            <a:xfrm>
              <a:off x="7220006" y="5100294"/>
              <a:ext cx="1244773" cy="110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1909D128-11F3-4777-B6C8-216B960A0303}"/>
              </a:ext>
            </a:extLst>
          </p:cNvPr>
          <p:cNvGrpSpPr/>
          <p:nvPr/>
        </p:nvGrpSpPr>
        <p:grpSpPr>
          <a:xfrm>
            <a:off x="2755512" y="3216000"/>
            <a:ext cx="1572021" cy="1502667"/>
            <a:chOff x="2755512" y="3216000"/>
            <a:chExt cx="1572021" cy="1502667"/>
          </a:xfrm>
        </p:grpSpPr>
        <p:sp>
          <p:nvSpPr>
            <p:cNvPr id="53" name="מלבן: פינות מעוגלות 52">
              <a:extLst>
                <a:ext uri="{FF2B5EF4-FFF2-40B4-BE49-F238E27FC236}">
                  <a16:creationId xmlns:a16="http://schemas.microsoft.com/office/drawing/2014/main" id="{FD3BF3FA-57BE-4698-BB5C-557705D81FA0}"/>
                </a:ext>
              </a:extLst>
            </p:cNvPr>
            <p:cNvSpPr/>
            <p:nvPr/>
          </p:nvSpPr>
          <p:spPr>
            <a:xfrm>
              <a:off x="2755512" y="3216000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جدي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2" name="Picture 2" descr="תוצאת תמונה עבור family boardmaker">
              <a:extLst>
                <a:ext uri="{FF2B5EF4-FFF2-40B4-BE49-F238E27FC236}">
                  <a16:creationId xmlns:a16="http://schemas.microsoft.com/office/drawing/2014/main" id="{CB1A1BEC-6AED-48A7-B787-E91B46EBA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9049" b="42159" l="24000" r="32091">
                          <a14:foregroundMark x1="25636" y1="29820" x2="25636" y2="29820"/>
                          <a14:foregroundMark x1="27182" y1="29049" x2="27182" y2="29049"/>
                          <a14:foregroundMark x1="24000" y1="33805" x2="24000" y2="33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4" t="28134" r="66830" b="56269"/>
            <a:stretch/>
          </p:blipFill>
          <p:spPr bwMode="auto">
            <a:xfrm>
              <a:off x="3129043" y="3338667"/>
              <a:ext cx="928681" cy="100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86426BD3-109D-4530-AD2E-ED2302E15C1B}"/>
              </a:ext>
            </a:extLst>
          </p:cNvPr>
          <p:cNvGrpSpPr/>
          <p:nvPr/>
        </p:nvGrpSpPr>
        <p:grpSpPr>
          <a:xfrm>
            <a:off x="602977" y="3219560"/>
            <a:ext cx="1572021" cy="1502667"/>
            <a:chOff x="602977" y="3219560"/>
            <a:chExt cx="1572021" cy="1502667"/>
          </a:xfrm>
        </p:grpSpPr>
        <p:sp>
          <p:nvSpPr>
            <p:cNvPr id="52" name="מלבן: פינות מעוגלות 51">
              <a:extLst>
                <a:ext uri="{FF2B5EF4-FFF2-40B4-BE49-F238E27FC236}">
                  <a16:creationId xmlns:a16="http://schemas.microsoft.com/office/drawing/2014/main" id="{B4CFFD45-C967-4A6B-9182-42A42DFCC525}"/>
                </a:ext>
              </a:extLst>
            </p:cNvPr>
            <p:cNvSpPr/>
            <p:nvPr/>
          </p:nvSpPr>
          <p:spPr>
            <a:xfrm>
              <a:off x="602977" y="3219560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جدتي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3" name="Picture 2" descr="תוצאת תמונה עבור family boardmaker">
              <a:extLst>
                <a:ext uri="{FF2B5EF4-FFF2-40B4-BE49-F238E27FC236}">
                  <a16:creationId xmlns:a16="http://schemas.microsoft.com/office/drawing/2014/main" id="{5AA9B418-B40F-42EA-BE5C-F036F7799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378" b="41260" l="8727" r="17364">
                          <a14:foregroundMark x1="13091" y1="29049" x2="13091" y2="29049"/>
                          <a14:foregroundMark x1="13273" y1="28406" x2="13273" y2="28406"/>
                          <a14:foregroundMark x1="12364" y1="27378" x2="12364" y2="27378"/>
                          <a14:foregroundMark x1="12000" y1="41388" x2="12000" y2="41388"/>
                          <a14:foregroundMark x1="9545" y1="35604" x2="9545" y2="35604"/>
                          <a14:foregroundMark x1="8727" y1="33548" x2="8727" y2="33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27139" r="81589" b="57264"/>
            <a:stretch/>
          </p:blipFill>
          <p:spPr bwMode="auto">
            <a:xfrm>
              <a:off x="944436" y="3342793"/>
              <a:ext cx="928681" cy="100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E3E91731-810F-43A8-9B19-2CAF6BEAC007}"/>
              </a:ext>
            </a:extLst>
          </p:cNvPr>
          <p:cNvGrpSpPr/>
          <p:nvPr/>
        </p:nvGrpSpPr>
        <p:grpSpPr>
          <a:xfrm>
            <a:off x="2683312" y="5034974"/>
            <a:ext cx="1572021" cy="1502667"/>
            <a:chOff x="2683312" y="5034974"/>
            <a:chExt cx="1572021" cy="1502667"/>
          </a:xfrm>
        </p:grpSpPr>
        <p:sp>
          <p:nvSpPr>
            <p:cNvPr id="42" name="מלבן: פינות מעוגלות 41">
              <a:extLst>
                <a:ext uri="{FF2B5EF4-FFF2-40B4-BE49-F238E27FC236}">
                  <a16:creationId xmlns:a16="http://schemas.microsoft.com/office/drawing/2014/main" id="{DB37125E-E090-4A99-B014-39D2D33EED47}"/>
                </a:ext>
              </a:extLst>
            </p:cNvPr>
            <p:cNvSpPr/>
            <p:nvPr/>
          </p:nvSpPr>
          <p:spPr>
            <a:xfrm>
              <a:off x="2683312" y="5034974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خالي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4" name="Picture 2" descr="תוצאת תמונה עבור family boardmaker">
              <a:extLst>
                <a:ext uri="{FF2B5EF4-FFF2-40B4-BE49-F238E27FC236}">
                  <a16:creationId xmlns:a16="http://schemas.microsoft.com/office/drawing/2014/main" id="{80C133F8-9877-4E46-B758-1756F462C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4036" b="89332" l="8364" r="17364">
                          <a14:foregroundMark x1="9727" y1="89332" x2="9727" y2="89332"/>
                          <a14:foregroundMark x1="14364" y1="75064" x2="14364" y2="75064"/>
                          <a14:foregroundMark x1="13091" y1="74036" x2="13091" y2="740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1" t="72729" r="81432" b="10381"/>
            <a:stretch/>
          </p:blipFill>
          <p:spPr bwMode="auto">
            <a:xfrm>
              <a:off x="2937021" y="5043686"/>
              <a:ext cx="1030253" cy="109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BE7211E7-042A-4860-A5AC-4E52A4D0A9EE}"/>
              </a:ext>
            </a:extLst>
          </p:cNvPr>
          <p:cNvGrpSpPr/>
          <p:nvPr/>
        </p:nvGrpSpPr>
        <p:grpSpPr>
          <a:xfrm>
            <a:off x="648161" y="4988582"/>
            <a:ext cx="1572021" cy="1502667"/>
            <a:chOff x="648161" y="4988582"/>
            <a:chExt cx="1572021" cy="1502667"/>
          </a:xfrm>
        </p:grpSpPr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594856E1-4B79-4E22-8512-65B5B588ADC3}"/>
                </a:ext>
              </a:extLst>
            </p:cNvPr>
            <p:cNvSpPr/>
            <p:nvPr/>
          </p:nvSpPr>
          <p:spPr>
            <a:xfrm>
              <a:off x="648161" y="4988582"/>
              <a:ext cx="1572021" cy="1502667"/>
            </a:xfrm>
            <a:prstGeom prst="roundRect">
              <a:avLst/>
            </a:prstGeom>
            <a:solidFill>
              <a:srgbClr val="F988A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endParaRPr lang="he-IL" sz="16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  <a:p>
              <a:pPr algn="ctr"/>
              <a:r>
                <a:rPr lang="ar-SA" sz="2400" b="1" dirty="0" smtClean="0">
                  <a:ln w="19050" cap="flat" cmpd="sng" algn="ctr">
                    <a:noFill/>
                    <a:prstDash val="solid"/>
                    <a:round/>
                  </a:ln>
                  <a:solidFill>
                    <a:sysClr val="windowText" lastClr="000000"/>
                  </a:solidFill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خالتي</a:t>
              </a:r>
              <a:endParaRPr lang="he-IL" sz="2400" b="1" dirty="0">
                <a:ln w="19050" cap="flat" cmpd="sng" algn="ctr">
                  <a:noFill/>
                  <a:prstDash val="solid"/>
                  <a:round/>
                </a:ln>
                <a:solidFill>
                  <a:sysClr val="windowText" lastClr="00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75" name="Picture 2" descr="תוצאת תמונה עבור family boardmaker">
              <a:extLst>
                <a:ext uri="{FF2B5EF4-FFF2-40B4-BE49-F238E27FC236}">
                  <a16:creationId xmlns:a16="http://schemas.microsoft.com/office/drawing/2014/main" id="{2778497C-2604-441E-8824-C6983FF5E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4165" b="88817" l="22545" r="31636">
                          <a14:foregroundMark x1="27364" y1="74293" x2="27364" y2="74293"/>
                          <a14:foregroundMark x1="29818" y1="88817" x2="29818" y2="8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3" t="72934" r="67140" b="10176"/>
            <a:stretch/>
          </p:blipFill>
          <p:spPr bwMode="auto">
            <a:xfrm>
              <a:off x="814342" y="5014082"/>
              <a:ext cx="1030253" cy="109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2" descr="http://srv1.jpg.co.il/8/5214a04926d9b.png">
            <a:extLst>
              <a:ext uri="{FF2B5EF4-FFF2-40B4-BE49-F238E27FC236}">
                <a16:creationId xmlns:a16="http://schemas.microsoft.com/office/drawing/2014/main" id="{11B39E9C-3D28-4723-A559-0BD73552F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8090570" y="3757143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srv1.jpg.co.il/8/5214a04926d9b.png">
            <a:extLst>
              <a:ext uri="{FF2B5EF4-FFF2-40B4-BE49-F238E27FC236}">
                <a16:creationId xmlns:a16="http://schemas.microsoft.com/office/drawing/2014/main" id="{4678FCAB-8092-4E62-A597-C7F60B00D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6039257" y="3735259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srv1.jpg.co.il/8/5214a04926d9b.png">
            <a:extLst>
              <a:ext uri="{FF2B5EF4-FFF2-40B4-BE49-F238E27FC236}">
                <a16:creationId xmlns:a16="http://schemas.microsoft.com/office/drawing/2014/main" id="{73E33E28-D5EF-4866-8EE3-5F31BEEE9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3808880" y="3757143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srv1.jpg.co.il/8/5214a04926d9b.png">
            <a:extLst>
              <a:ext uri="{FF2B5EF4-FFF2-40B4-BE49-F238E27FC236}">
                <a16:creationId xmlns:a16="http://schemas.microsoft.com/office/drawing/2014/main" id="{1BB219E9-6D4D-42C7-92C9-8A0377428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1509917" y="3730968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srv1.jpg.co.il/8/5214a04926d9b.png">
            <a:extLst>
              <a:ext uri="{FF2B5EF4-FFF2-40B4-BE49-F238E27FC236}">
                <a16:creationId xmlns:a16="http://schemas.microsoft.com/office/drawing/2014/main" id="{EEEDE00B-6D94-43DC-99B3-585084934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8278216" y="5666350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srv1.jpg.co.il/8/5214a04926d9b.png">
            <a:extLst>
              <a:ext uri="{FF2B5EF4-FFF2-40B4-BE49-F238E27FC236}">
                <a16:creationId xmlns:a16="http://schemas.microsoft.com/office/drawing/2014/main" id="{0C3613CD-4D21-48E2-A16E-9A89C3B3F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5987256" y="5648792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srv1.jpg.co.il/8/5214a04926d9b.png">
            <a:extLst>
              <a:ext uri="{FF2B5EF4-FFF2-40B4-BE49-F238E27FC236}">
                <a16:creationId xmlns:a16="http://schemas.microsoft.com/office/drawing/2014/main" id="{D383356F-4EB5-402B-A79D-2E28F636A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3682741" y="5666350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srv1.jpg.co.il/8/5214a04926d9b.png">
            <a:extLst>
              <a:ext uri="{FF2B5EF4-FFF2-40B4-BE49-F238E27FC236}">
                <a16:creationId xmlns:a16="http://schemas.microsoft.com/office/drawing/2014/main" id="{1827C55D-76F7-4A71-B7ED-2A7E482D3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0"/>
          <a:stretch/>
        </p:blipFill>
        <p:spPr bwMode="auto">
          <a:xfrm>
            <a:off x="1532755" y="5560209"/>
            <a:ext cx="1222757" cy="9834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בועת דיבור: מלבן עם פינות מעוגלות 56">
            <a:extLst>
              <a:ext uri="{FF2B5EF4-FFF2-40B4-BE49-F238E27FC236}">
                <a16:creationId xmlns:a16="http://schemas.microsoft.com/office/drawing/2014/main" id="{FC5E22E3-5F54-4FC4-B879-13652327BA29}"/>
              </a:ext>
            </a:extLst>
          </p:cNvPr>
          <p:cNvSpPr/>
          <p:nvPr/>
        </p:nvSpPr>
        <p:spPr>
          <a:xfrm>
            <a:off x="1159259" y="405349"/>
            <a:ext cx="7669340" cy="1493157"/>
          </a:xfrm>
          <a:prstGeom prst="wedgeRoundRectCallout">
            <a:avLst>
              <a:gd name="adj1" fmla="val -49167"/>
              <a:gd name="adj2" fmla="val 79026"/>
              <a:gd name="adj3" fmla="val 16667"/>
            </a:avLst>
          </a:prstGeom>
          <a:solidFill>
            <a:srgbClr val="66D7EF"/>
          </a:solidFill>
          <a:ln w="28575"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he-IL" dirty="0"/>
          </a:p>
        </p:txBody>
      </p:sp>
      <p:sp>
        <p:nvSpPr>
          <p:cNvPr id="60" name="מלבן 59">
            <a:extLst>
              <a:ext uri="{FF2B5EF4-FFF2-40B4-BE49-F238E27FC236}">
                <a16:creationId xmlns:a16="http://schemas.microsoft.com/office/drawing/2014/main" id="{47F95E56-6A1C-4103-84F5-6B4F57CEED91}"/>
              </a:ext>
            </a:extLst>
          </p:cNvPr>
          <p:cNvSpPr/>
          <p:nvPr/>
        </p:nvSpPr>
        <p:spPr>
          <a:xfrm>
            <a:off x="2011280" y="721568"/>
            <a:ext cx="6056286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54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انا مع---- في البيت</a:t>
            </a:r>
            <a:r>
              <a:rPr lang="he-IL" sz="54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  <a:endParaRPr lang="en-US" sz="5400" b="1" dirty="0">
              <a:ln w="190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8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>
            <a:extLst>
              <a:ext uri="{FF2B5EF4-FFF2-40B4-BE49-F238E27FC236}">
                <a16:creationId xmlns:a16="http://schemas.microsoft.com/office/drawing/2014/main" id="{28BF7222-54BC-4033-B708-990085886597}"/>
              </a:ext>
            </a:extLst>
          </p:cNvPr>
          <p:cNvSpPr/>
          <p:nvPr/>
        </p:nvSpPr>
        <p:spPr>
          <a:xfrm rot="20840181">
            <a:off x="391736" y="-11439"/>
            <a:ext cx="1271688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lnSpc>
                <a:spcPct val="120000"/>
              </a:lnSpc>
              <a:spcAft>
                <a:spcPts val="0"/>
              </a:spcAft>
            </a:pPr>
            <a:r>
              <a:rPr lang="he-IL" sz="5400" kern="12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988A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Fb Afikoman" panose="02020503050405020304" pitchFamily="18" charset="-79"/>
              </a:rPr>
              <a:t>?</a:t>
            </a:r>
            <a:endParaRPr lang="en-US" sz="100" dirty="0">
              <a:ln w="19050">
                <a:solidFill>
                  <a:schemeClr val="tx1"/>
                </a:solidFill>
              </a:ln>
              <a:solidFill>
                <a:srgbClr val="F988A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0D3AA25-EB86-497E-88BE-5B219799A4E1}"/>
              </a:ext>
            </a:extLst>
          </p:cNvPr>
          <p:cNvGrpSpPr/>
          <p:nvPr/>
        </p:nvGrpSpPr>
        <p:grpSpPr>
          <a:xfrm>
            <a:off x="1262109" y="116119"/>
            <a:ext cx="1094560" cy="1307291"/>
            <a:chOff x="195520" y="4766970"/>
            <a:chExt cx="1943115" cy="1988392"/>
          </a:xfrm>
        </p:grpSpPr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91513FD-F4CE-4F46-88B8-9376286B4FE5}"/>
                </a:ext>
              </a:extLst>
            </p:cNvPr>
            <p:cNvGrpSpPr/>
            <p:nvPr/>
          </p:nvGrpSpPr>
          <p:grpSpPr>
            <a:xfrm>
              <a:off x="195520" y="5533892"/>
              <a:ext cx="1943115" cy="520285"/>
              <a:chOff x="-184729" y="2420468"/>
              <a:chExt cx="1943115" cy="520285"/>
            </a:xfrm>
          </p:grpSpPr>
          <p:pic>
            <p:nvPicPr>
              <p:cNvPr id="29" name="תמונה 28">
                <a:extLst>
                  <a:ext uri="{FF2B5EF4-FFF2-40B4-BE49-F238E27FC236}">
                    <a16:creationId xmlns:a16="http://schemas.microsoft.com/office/drawing/2014/main" id="{0D0AFE3E-BB99-41C4-9985-406987B610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CE9EC8"/>
                  </a:clrFrom>
                  <a:clrTo>
                    <a:srgbClr val="CE9EC8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244" b="72080" l="5036" r="27198"/>
                        </a14:imgEffect>
                      </a14:imgLayer>
                    </a14:imgProps>
                  </a:ext>
                </a:extLst>
              </a:blip>
              <a:srcRect l="2266" t="53139" r="70032" b="25815"/>
              <a:stretch/>
            </p:blipFill>
            <p:spPr>
              <a:xfrm rot="6558524" flipH="1">
                <a:off x="-190277" y="2426016"/>
                <a:ext cx="505619" cy="494524"/>
              </a:xfrm>
              <a:prstGeom prst="ellipse">
                <a:avLst/>
              </a:prstGeom>
            </p:spPr>
          </p:pic>
          <p:pic>
            <p:nvPicPr>
              <p:cNvPr id="30" name="תמונה 29">
                <a:extLst>
                  <a:ext uri="{FF2B5EF4-FFF2-40B4-BE49-F238E27FC236}">
                    <a16:creationId xmlns:a16="http://schemas.microsoft.com/office/drawing/2014/main" id="{F6C3FFFD-288E-4513-8A15-30EB54C9B5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CE9EC8"/>
                  </a:clrFrom>
                  <a:clrTo>
                    <a:srgbClr val="CE9EC8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244" b="72080" l="5036" r="27198"/>
                        </a14:imgEffect>
                      </a14:imgLayer>
                    </a14:imgProps>
                  </a:ext>
                </a:extLst>
              </a:blip>
              <a:srcRect l="2266" t="53139" r="70032" b="25815"/>
              <a:stretch/>
            </p:blipFill>
            <p:spPr>
              <a:xfrm rot="14874657">
                <a:off x="1258314" y="2440682"/>
                <a:ext cx="505619" cy="494524"/>
              </a:xfrm>
              <a:prstGeom prst="ellipse">
                <a:avLst/>
              </a:prstGeom>
            </p:spPr>
          </p:pic>
        </p:grpSp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AFDE5D8C-473C-4964-82BC-3AFB05739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9BE1EA"/>
                </a:clrFrom>
                <a:clrTo>
                  <a:srgbClr val="9BE1E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20" b="91822" l="6695" r="89540">
                          <a14:foregroundMark x1="46862" y1="44981" x2="46862" y2="44981"/>
                          <a14:foregroundMark x1="89958" y1="31227" x2="89958" y2="31227"/>
                          <a14:foregroundMark x1="6695" y1="28996" x2="6695" y2="28996"/>
                          <a14:foregroundMark x1="41841" y1="88104" x2="41841" y2="88104"/>
                          <a14:foregroundMark x1="40167" y1="92193" x2="40167" y2="92193"/>
                          <a14:foregroundMark x1="53556" y1="91450" x2="53556" y2="91450"/>
                          <a14:foregroundMark x1="26360" y1="6320" x2="26360" y2="6320"/>
                          <a14:foregroundMark x1="70293" y1="7063" x2="70293" y2="7063"/>
                          <a14:backgroundMark x1="81172" y1="63569" x2="81172" y2="63569"/>
                          <a14:backgroundMark x1="82008" y1="58736" x2="84100" y2="66543"/>
                          <a14:backgroundMark x1="13389" y1="59851" x2="14226" y2="70632"/>
                          <a14:backgroundMark x1="17573" y1="55762" x2="17573" y2="557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117" y="4766970"/>
              <a:ext cx="1766638" cy="1988392"/>
            </a:xfrm>
            <a:prstGeom prst="rect">
              <a:avLst/>
            </a:prstGeom>
          </p:spPr>
        </p:pic>
      </p:grpSp>
      <p:sp>
        <p:nvSpPr>
          <p:cNvPr id="24" name="מלבן 23">
            <a:extLst>
              <a:ext uri="{FF2B5EF4-FFF2-40B4-BE49-F238E27FC236}">
                <a16:creationId xmlns:a16="http://schemas.microsoft.com/office/drawing/2014/main" id="{FA5901D8-F8B6-4CD7-ACCF-04E443E7DA08}"/>
              </a:ext>
            </a:extLst>
          </p:cNvPr>
          <p:cNvSpPr/>
          <p:nvPr/>
        </p:nvSpPr>
        <p:spPr>
          <a:xfrm>
            <a:off x="2328947" y="260522"/>
            <a:ext cx="6389491" cy="97317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66D7E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ماذا يمكن ان افعل خلال اليوم</a:t>
            </a:r>
            <a:r>
              <a:rPr lang="he-IL" sz="48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66D7EF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?</a:t>
            </a:r>
            <a:endParaRPr lang="en-US" sz="100" b="1" dirty="0">
              <a:ln w="19050">
                <a:solidFill>
                  <a:schemeClr val="tx1"/>
                </a:solidFill>
              </a:ln>
              <a:solidFill>
                <a:srgbClr val="66D7EF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50089F3F-B921-47BA-A3C5-AD5A95691F3C}"/>
              </a:ext>
            </a:extLst>
          </p:cNvPr>
          <p:cNvGrpSpPr/>
          <p:nvPr/>
        </p:nvGrpSpPr>
        <p:grpSpPr>
          <a:xfrm>
            <a:off x="6762925" y="3673438"/>
            <a:ext cx="1860288" cy="1282346"/>
            <a:chOff x="6762925" y="3673438"/>
            <a:chExt cx="1860288" cy="1282346"/>
          </a:xfrm>
        </p:grpSpPr>
        <p:sp>
          <p:nvSpPr>
            <p:cNvPr id="33" name="בועת דיבור: מלבן עם פינות מעוגלות 32">
              <a:extLst>
                <a:ext uri="{FF2B5EF4-FFF2-40B4-BE49-F238E27FC236}">
                  <a16:creationId xmlns:a16="http://schemas.microsoft.com/office/drawing/2014/main" id="{F68CCB36-9E93-4934-9379-D85AF7FB61DC}"/>
                </a:ext>
              </a:extLst>
            </p:cNvPr>
            <p:cNvSpPr/>
            <p:nvPr/>
          </p:nvSpPr>
          <p:spPr>
            <a:xfrm>
              <a:off x="6762925" y="3673438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F988AF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BDF554F3-4E8F-49AF-8112-088FACD84740}"/>
                </a:ext>
              </a:extLst>
            </p:cNvPr>
            <p:cNvSpPr/>
            <p:nvPr/>
          </p:nvSpPr>
          <p:spPr>
            <a:xfrm>
              <a:off x="6815034" y="3676817"/>
              <a:ext cx="1717411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32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الرسم</a:t>
              </a:r>
              <a:endParaRPr lang="en-US" sz="2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6C3A8BA1-7F2A-4E5F-8D04-F1DCFF582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522" y="4189146"/>
              <a:ext cx="661093" cy="659992"/>
            </a:xfrm>
            <a:prstGeom prst="rect">
              <a:avLst/>
            </a:prstGeom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588D456C-FF91-4C23-B371-DEBDD160B7E4}"/>
              </a:ext>
            </a:extLst>
          </p:cNvPr>
          <p:cNvGrpSpPr/>
          <p:nvPr/>
        </p:nvGrpSpPr>
        <p:grpSpPr>
          <a:xfrm>
            <a:off x="2675573" y="1381685"/>
            <a:ext cx="1888536" cy="1288791"/>
            <a:chOff x="2675573" y="1381685"/>
            <a:chExt cx="1888536" cy="1288791"/>
          </a:xfrm>
        </p:grpSpPr>
        <p:sp>
          <p:nvSpPr>
            <p:cNvPr id="22" name="בועת דיבור: מלבן עם פינות מעוגלות 21">
              <a:extLst>
                <a:ext uri="{FF2B5EF4-FFF2-40B4-BE49-F238E27FC236}">
                  <a16:creationId xmlns:a16="http://schemas.microsoft.com/office/drawing/2014/main" id="{C72E0F6E-B250-45E7-BCB3-4E8A0E202840}"/>
                </a:ext>
              </a:extLst>
            </p:cNvPr>
            <p:cNvSpPr/>
            <p:nvPr/>
          </p:nvSpPr>
          <p:spPr>
            <a:xfrm>
              <a:off x="2675573" y="1388130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66D7EF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DFBD6CEE-8535-472B-9955-8BC1C9738D0E}"/>
                </a:ext>
              </a:extLst>
            </p:cNvPr>
            <p:cNvSpPr/>
            <p:nvPr/>
          </p:nvSpPr>
          <p:spPr>
            <a:xfrm>
              <a:off x="2703821" y="1381685"/>
              <a:ext cx="1860288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28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تحضير الطعام</a:t>
              </a:r>
              <a:endParaRPr lang="en-US" sz="28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C102F612-42FF-4D04-9874-E374A5E8D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711" y="1849233"/>
              <a:ext cx="907961" cy="693907"/>
            </a:xfrm>
            <a:prstGeom prst="rect">
              <a:avLst/>
            </a:prstGeom>
          </p:spPr>
        </p:pic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9CC46705-3069-4CDF-8FD6-B2CA16DC060F}"/>
              </a:ext>
            </a:extLst>
          </p:cNvPr>
          <p:cNvGrpSpPr/>
          <p:nvPr/>
        </p:nvGrpSpPr>
        <p:grpSpPr>
          <a:xfrm>
            <a:off x="4340077" y="2941291"/>
            <a:ext cx="1882733" cy="1300118"/>
            <a:chOff x="4340077" y="2941291"/>
            <a:chExt cx="1882733" cy="1300118"/>
          </a:xfrm>
        </p:grpSpPr>
        <p:sp>
          <p:nvSpPr>
            <p:cNvPr id="25" name="בועת דיבור: מלבן עם פינות מעוגלות 24">
              <a:extLst>
                <a:ext uri="{FF2B5EF4-FFF2-40B4-BE49-F238E27FC236}">
                  <a16:creationId xmlns:a16="http://schemas.microsoft.com/office/drawing/2014/main" id="{2A38F7FB-AE70-40B3-9893-859513D9B39B}"/>
                </a:ext>
              </a:extLst>
            </p:cNvPr>
            <p:cNvSpPr/>
            <p:nvPr/>
          </p:nvSpPr>
          <p:spPr>
            <a:xfrm>
              <a:off x="4340077" y="2959063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66D7EF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06BAF33C-BD8B-4800-A88B-E955487B4E9D}"/>
                </a:ext>
              </a:extLst>
            </p:cNvPr>
            <p:cNvSpPr/>
            <p:nvPr/>
          </p:nvSpPr>
          <p:spPr>
            <a:xfrm>
              <a:off x="4362522" y="2941291"/>
              <a:ext cx="1860288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32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الرقص</a:t>
              </a:r>
              <a:endParaRPr lang="en-US" sz="2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4CCBD69B-A22D-4892-9AF9-E5274331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056" y="3507567"/>
              <a:ext cx="766329" cy="602085"/>
            </a:xfrm>
            <a:prstGeom prst="rect">
              <a:avLst/>
            </a:prstGeom>
          </p:spPr>
        </p:pic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36FCBBA-2CE8-42C7-8BA2-0B24B5165E77}"/>
              </a:ext>
            </a:extLst>
          </p:cNvPr>
          <p:cNvGrpSpPr/>
          <p:nvPr/>
        </p:nvGrpSpPr>
        <p:grpSpPr>
          <a:xfrm>
            <a:off x="6534823" y="1344411"/>
            <a:ext cx="1860288" cy="1282346"/>
            <a:chOff x="6534823" y="1344411"/>
            <a:chExt cx="1860288" cy="1282346"/>
          </a:xfrm>
        </p:grpSpPr>
        <p:sp>
          <p:nvSpPr>
            <p:cNvPr id="28" name="בועת דיבור: מלבן עם פינות מעוגלות 27">
              <a:extLst>
                <a:ext uri="{FF2B5EF4-FFF2-40B4-BE49-F238E27FC236}">
                  <a16:creationId xmlns:a16="http://schemas.microsoft.com/office/drawing/2014/main" id="{2F38FEAB-BDD9-4FA2-91B9-5B64EF45B838}"/>
                </a:ext>
              </a:extLst>
            </p:cNvPr>
            <p:cNvSpPr/>
            <p:nvPr/>
          </p:nvSpPr>
          <p:spPr>
            <a:xfrm>
              <a:off x="6534823" y="1344411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86E60E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026A82D7-1099-4C78-B44B-92E540E43C06}"/>
                </a:ext>
              </a:extLst>
            </p:cNvPr>
            <p:cNvSpPr/>
            <p:nvPr/>
          </p:nvSpPr>
          <p:spPr>
            <a:xfrm>
              <a:off x="6534823" y="1363285"/>
              <a:ext cx="1860288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32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اللعب</a:t>
              </a:r>
              <a:endParaRPr lang="en-US" sz="2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1AEA8A25-B865-4E73-8874-7388E3C5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046" y="1908081"/>
              <a:ext cx="734951" cy="585741"/>
            </a:xfrm>
            <a:prstGeom prst="rect">
              <a:avLst/>
            </a:prstGeom>
          </p:spPr>
        </p:pic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5BA7D768-D3DA-4035-8D14-11090CF7105B}"/>
              </a:ext>
            </a:extLst>
          </p:cNvPr>
          <p:cNvGrpSpPr/>
          <p:nvPr/>
        </p:nvGrpSpPr>
        <p:grpSpPr>
          <a:xfrm>
            <a:off x="468659" y="2478062"/>
            <a:ext cx="1869274" cy="1282346"/>
            <a:chOff x="468659" y="2478062"/>
            <a:chExt cx="1869274" cy="1282346"/>
          </a:xfrm>
        </p:grpSpPr>
        <p:sp>
          <p:nvSpPr>
            <p:cNvPr id="32" name="בועת דיבור: מלבן עם פינות מעוגלות 31">
              <a:extLst>
                <a:ext uri="{FF2B5EF4-FFF2-40B4-BE49-F238E27FC236}">
                  <a16:creationId xmlns:a16="http://schemas.microsoft.com/office/drawing/2014/main" id="{3890F768-FE9C-49A7-A79C-03A02BC30BBA}"/>
                </a:ext>
              </a:extLst>
            </p:cNvPr>
            <p:cNvSpPr/>
            <p:nvPr/>
          </p:nvSpPr>
          <p:spPr>
            <a:xfrm>
              <a:off x="468659" y="2478062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F988AF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מלבן 39">
              <a:extLst>
                <a:ext uri="{FF2B5EF4-FFF2-40B4-BE49-F238E27FC236}">
                  <a16:creationId xmlns:a16="http://schemas.microsoft.com/office/drawing/2014/main" id="{F3483FC2-9324-42F0-A313-E914ACC8F74B}"/>
                </a:ext>
              </a:extLst>
            </p:cNvPr>
            <p:cNvSpPr/>
            <p:nvPr/>
          </p:nvSpPr>
          <p:spPr>
            <a:xfrm>
              <a:off x="477645" y="2478062"/>
              <a:ext cx="1860288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32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ان استريح</a:t>
              </a:r>
              <a:endParaRPr lang="en-US" sz="2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3A488718-D470-41B3-AFD5-CBFBCDFA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53" y="3048371"/>
              <a:ext cx="741483" cy="572415"/>
            </a:xfrm>
            <a:prstGeom prst="rect">
              <a:avLst/>
            </a:prstGeom>
          </p:spPr>
        </p:pic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67B11CB5-BFDF-4A4C-BB18-C853C5EDF9A0}"/>
              </a:ext>
            </a:extLst>
          </p:cNvPr>
          <p:cNvGrpSpPr/>
          <p:nvPr/>
        </p:nvGrpSpPr>
        <p:grpSpPr>
          <a:xfrm>
            <a:off x="1659404" y="4456751"/>
            <a:ext cx="1872596" cy="1305962"/>
            <a:chOff x="1659404" y="4456751"/>
            <a:chExt cx="1872596" cy="1305962"/>
          </a:xfrm>
        </p:grpSpPr>
        <p:sp>
          <p:nvSpPr>
            <p:cNvPr id="34" name="בועת דיבור: מלבן עם פינות מעוגלות 33">
              <a:extLst>
                <a:ext uri="{FF2B5EF4-FFF2-40B4-BE49-F238E27FC236}">
                  <a16:creationId xmlns:a16="http://schemas.microsoft.com/office/drawing/2014/main" id="{63725454-2917-45F1-9203-0E6DBB1BF5FD}"/>
                </a:ext>
              </a:extLst>
            </p:cNvPr>
            <p:cNvSpPr/>
            <p:nvPr/>
          </p:nvSpPr>
          <p:spPr>
            <a:xfrm>
              <a:off x="1659404" y="4480367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66D7EF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/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9C345B20-F89A-431C-850E-54DAD0CC585C}"/>
                </a:ext>
              </a:extLst>
            </p:cNvPr>
            <p:cNvSpPr/>
            <p:nvPr/>
          </p:nvSpPr>
          <p:spPr>
            <a:xfrm>
              <a:off x="1671712" y="4456751"/>
              <a:ext cx="1860288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20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القراءة ومتابعة دروسي</a:t>
              </a:r>
              <a:endParaRPr lang="en-US" sz="20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45" name="תמונה 44">
              <a:extLst>
                <a:ext uri="{FF2B5EF4-FFF2-40B4-BE49-F238E27FC236}">
                  <a16:creationId xmlns:a16="http://schemas.microsoft.com/office/drawing/2014/main" id="{A06E19BA-1261-462A-9AEA-802AB5C0C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190" y="4955784"/>
              <a:ext cx="886716" cy="690757"/>
            </a:xfrm>
            <a:prstGeom prst="rect">
              <a:avLst/>
            </a:prstGeom>
          </p:spPr>
        </p:pic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ABA988F4-70BA-424A-A157-1663E21FE4E2}"/>
              </a:ext>
            </a:extLst>
          </p:cNvPr>
          <p:cNvGrpSpPr/>
          <p:nvPr/>
        </p:nvGrpSpPr>
        <p:grpSpPr>
          <a:xfrm>
            <a:off x="4394542" y="4772501"/>
            <a:ext cx="1939267" cy="1282346"/>
            <a:chOff x="4394542" y="4772501"/>
            <a:chExt cx="1939267" cy="1282346"/>
          </a:xfrm>
        </p:grpSpPr>
        <p:sp>
          <p:nvSpPr>
            <p:cNvPr id="35" name="בועת דיבור: מלבן עם פינות מעוגלות 34">
              <a:extLst>
                <a:ext uri="{FF2B5EF4-FFF2-40B4-BE49-F238E27FC236}">
                  <a16:creationId xmlns:a16="http://schemas.microsoft.com/office/drawing/2014/main" id="{98526896-405D-4FC2-AA9A-2A033C2F8FB0}"/>
                </a:ext>
              </a:extLst>
            </p:cNvPr>
            <p:cNvSpPr/>
            <p:nvPr/>
          </p:nvSpPr>
          <p:spPr>
            <a:xfrm>
              <a:off x="4394542" y="4772501"/>
              <a:ext cx="1860288" cy="1282346"/>
            </a:xfrm>
            <a:prstGeom prst="wedgeRoundRectCallout">
              <a:avLst>
                <a:gd name="adj1" fmla="val -49167"/>
                <a:gd name="adj2" fmla="val 79026"/>
                <a:gd name="adj3" fmla="val 16667"/>
              </a:avLst>
            </a:prstGeom>
            <a:solidFill>
              <a:srgbClr val="86E60E"/>
            </a:solidFill>
            <a:ln w="28575">
              <a:solidFill>
                <a:schemeClr val="tx1"/>
              </a:solidFill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endParaRPr lang="he-IL" dirty="0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C10FB20B-8208-47AA-B920-FEFFBAEE2BCC}"/>
                </a:ext>
              </a:extLst>
            </p:cNvPr>
            <p:cNvSpPr/>
            <p:nvPr/>
          </p:nvSpPr>
          <p:spPr>
            <a:xfrm>
              <a:off x="4394542" y="4772501"/>
              <a:ext cx="1939267" cy="56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ar-SA" sz="2800" b="1" dirty="0" smtClean="0"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</a:ln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مشاهدة فلم</a:t>
              </a:r>
              <a:endParaRPr lang="en-US" sz="100" b="1" dirty="0">
                <a:ln w="9525">
                  <a:solidFill>
                    <a:schemeClr val="bg1"/>
                  </a:solidFill>
                </a:ln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endParaRPr>
            </a:p>
          </p:txBody>
        </p:sp>
        <p:pic>
          <p:nvPicPr>
            <p:cNvPr id="48" name="תמונה 47">
              <a:extLst>
                <a:ext uri="{FF2B5EF4-FFF2-40B4-BE49-F238E27FC236}">
                  <a16:creationId xmlns:a16="http://schemas.microsoft.com/office/drawing/2014/main" id="{77DCC776-F0DE-4370-8EBD-EF256BD75602}"/>
                </a:ext>
              </a:extLst>
            </p:cNvPr>
            <p:cNvPicPr/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056" y="5271133"/>
              <a:ext cx="863906" cy="7231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152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>
            <a:extLst>
              <a:ext uri="{FF2B5EF4-FFF2-40B4-BE49-F238E27FC236}">
                <a16:creationId xmlns:a16="http://schemas.microsoft.com/office/drawing/2014/main" id="{961F48E3-D625-4F63-843C-80BA21AF9907}"/>
              </a:ext>
            </a:extLst>
          </p:cNvPr>
          <p:cNvSpPr/>
          <p:nvPr/>
        </p:nvSpPr>
        <p:spPr>
          <a:xfrm>
            <a:off x="760251" y="2919095"/>
            <a:ext cx="7764780" cy="19224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9600" kern="1200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6E60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يوما ممتعا اتمناه لكم</a:t>
            </a:r>
            <a:r>
              <a:rPr lang="he-IL" sz="9600" kern="1200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6E60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\</a:t>
            </a:r>
            <a:r>
              <a:rPr lang="ar-SA" sz="9600" kern="1200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6E60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ن</a:t>
            </a:r>
            <a:r>
              <a:rPr lang="he-IL" sz="9600" kern="1200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86E60E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!</a:t>
            </a:r>
            <a:endParaRPr lang="en-US" sz="9600" dirty="0">
              <a:effectLst>
                <a:outerShdw dist="38100" dir="2700000" algn="tl" rotWithShape="0">
                  <a:prstClr val="black"/>
                </a:outerShdw>
              </a:effectLst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FF9F0F44-3C54-4BAC-904A-E6E701271C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55">
            <a:off x="6550196" y="1294263"/>
            <a:ext cx="1236211" cy="1064670"/>
          </a:xfrm>
          <a:prstGeom prst="rect">
            <a:avLst/>
          </a:prstGeom>
          <a:noFill/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E59D8FA-FB3C-45AD-908C-ECBE6CE788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50" y="1018965"/>
            <a:ext cx="1660565" cy="1219081"/>
          </a:xfrm>
          <a:prstGeom prst="rect">
            <a:avLst/>
          </a:prstGeom>
          <a:noFill/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EDAF109C-AAED-425C-B68F-6C644E6765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BF61"/>
              </a:clrFrom>
              <a:clrTo>
                <a:srgbClr val="FABF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0391" y="5493957"/>
            <a:ext cx="1182396" cy="1353993"/>
          </a:xfrm>
          <a:prstGeom prst="ellipse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25E80113-0457-4358-B6A6-E0177EB80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CD9DC7"/>
              </a:clrFrom>
              <a:clrTo>
                <a:srgbClr val="CD9DC7">
                  <a:alpha val="0"/>
                </a:srgbClr>
              </a:clrTo>
            </a:clrChange>
          </a:blip>
          <a:srcRect l="-507" t="-865"/>
          <a:stretch/>
        </p:blipFill>
        <p:spPr>
          <a:xfrm>
            <a:off x="4580334" y="5435662"/>
            <a:ext cx="1107016" cy="1412290"/>
          </a:xfrm>
          <a:prstGeom prst="ellipse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A036A051-6CA6-4A15-B92C-D63F4DE620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9BE1EA"/>
              </a:clrFrom>
              <a:clrTo>
                <a:srgbClr val="9BE1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118" y="5557764"/>
            <a:ext cx="1140165" cy="1290186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268FAC9-E0C8-4FF5-98BF-21663F0FCC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448F"/>
              </a:clrFrom>
              <a:clrTo>
                <a:srgbClr val="E844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500" y="5444815"/>
            <a:ext cx="1169169" cy="1403137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4016BC0D-E753-4B49-87C6-29A9AC08FE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CADB60"/>
              </a:clrFrom>
              <a:clrTo>
                <a:srgbClr val="CADB60">
                  <a:alpha val="0"/>
                </a:srgbClr>
              </a:clrTo>
            </a:clrChange>
          </a:blip>
          <a:srcRect l="-3507" t="-833" r="-5564"/>
          <a:stretch/>
        </p:blipFill>
        <p:spPr>
          <a:xfrm>
            <a:off x="6905323" y="5508691"/>
            <a:ext cx="1128617" cy="1339260"/>
          </a:xfrm>
          <a:prstGeom prst="ellipse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B7D99345-4531-49AE-97ED-CCCB904575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CE9EC8"/>
              </a:clrFrom>
              <a:clrTo>
                <a:srgbClr val="CE9EC8">
                  <a:alpha val="0"/>
                </a:srgbClr>
              </a:clrTo>
            </a:clrChange>
          </a:blip>
          <a:srcRect l="1538" t="-364" b="-1"/>
          <a:stretch/>
        </p:blipFill>
        <p:spPr>
          <a:xfrm>
            <a:off x="2312732" y="5433802"/>
            <a:ext cx="1077611" cy="1414148"/>
          </a:xfrm>
          <a:prstGeom prst="ellipse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0C3B3B06-D628-4F27-BF2A-5E72E5C79D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ADB60"/>
              </a:clrFrom>
              <a:clrTo>
                <a:srgbClr val="CADB6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792" y="5591359"/>
            <a:ext cx="1137093" cy="1256589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E6DAC688-299A-42CE-BA25-1EE916EAF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564AB"/>
              </a:clrFrom>
              <a:clrTo>
                <a:srgbClr val="2564AB">
                  <a:alpha val="0"/>
                </a:srgbClr>
              </a:clrTo>
            </a:clrChange>
          </a:blip>
          <a:srcRect l="-3491" t="-326" r="2171" b="-326"/>
          <a:stretch/>
        </p:blipFill>
        <p:spPr>
          <a:xfrm>
            <a:off x="5713799" y="5527121"/>
            <a:ext cx="1165075" cy="13761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02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6262</TotalTime>
  <Words>95</Words>
  <Application>Microsoft Office PowerPoint</Application>
  <PresentationFormat>‫הצגה על המסך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Fb Afikoman</vt:lpstr>
      <vt:lpstr>Times New Roman</vt:lpstr>
      <vt:lpstr>Varela Round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דבורה דיבון</dc:creator>
  <cp:lastModifiedBy>a</cp:lastModifiedBy>
  <cp:revision>64</cp:revision>
  <dcterms:created xsi:type="dcterms:W3CDTF">2019-08-08T07:41:39Z</dcterms:created>
  <dcterms:modified xsi:type="dcterms:W3CDTF">2020-10-12T12:15:29Z</dcterms:modified>
</cp:coreProperties>
</file>